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6" autoAdjust="0"/>
    <p:restoredTop sz="86482" autoAdjust="0"/>
  </p:normalViewPr>
  <p:slideViewPr>
    <p:cSldViewPr>
      <p:cViewPr varScale="1">
        <p:scale>
          <a:sx n="76" d="100"/>
          <a:sy n="76" d="100"/>
        </p:scale>
        <p:origin x="-20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19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F79F4B-1682-4842-BF24-0C2CD6B38CD6}" type="datetimeFigureOut">
              <a:rPr lang="hr-HR" smtClean="0"/>
              <a:pPr/>
              <a:t>24.1.2017.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0D4851-70D9-4CF1-8484-AA9A546FE19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9394304" cy="2088232"/>
          </a:xfrm>
        </p:spPr>
        <p:txBody>
          <a:bodyPr>
            <a:noAutofit/>
          </a:bodyPr>
          <a:lstStyle/>
          <a:p>
            <a:r>
              <a:rPr lang="hr-HR" sz="8000" dirty="0" smtClean="0"/>
              <a:t>Stari Grad Plain</a:t>
            </a:r>
            <a:endParaRPr lang="hr-HR" sz="8000" dirty="0"/>
          </a:p>
        </p:txBody>
      </p:sp>
    </p:spTree>
    <p:extLst>
      <p:ext uri="{BB962C8B-B14F-4D97-AF65-F5344CB8AC3E}">
        <p14:creationId xmlns="" xmlns:p14="http://schemas.microsoft.com/office/powerpoint/2010/main" val="33180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Have you ever heard about that?</a:t>
            </a:r>
            <a:endParaRPr lang="hr-HR" dirty="0"/>
          </a:p>
        </p:txBody>
      </p:sp>
      <p:pic>
        <p:nvPicPr>
          <p:cNvPr id="1026" name="Picture 2" descr="http://starogradsko-polje.net/__gallery/Aerofoto/starogradsko_polje_zrak-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9"/>
            <a:ext cx="4824535" cy="519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979168" cy="4525963"/>
          </a:xfrm>
        </p:spPr>
        <p:txBody>
          <a:bodyPr/>
          <a:lstStyle/>
          <a:p>
            <a:r>
              <a:rPr lang="hr-HR" dirty="0" smtClean="0"/>
              <a:t>It is land organisation system based on geometrical parcels with dry stone walls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3532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How it works?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3"/>
            <a:ext cx="8892480" cy="1872207"/>
          </a:xfrm>
        </p:spPr>
        <p:txBody>
          <a:bodyPr/>
          <a:lstStyle/>
          <a:p>
            <a:r>
              <a:rPr lang="hr-HR" dirty="0" smtClean="0"/>
              <a:t>The Greek system has been respected till today</a:t>
            </a:r>
          </a:p>
          <a:p>
            <a:r>
              <a:rPr lang="hr-HR" dirty="0"/>
              <a:t>There is also water collection </a:t>
            </a:r>
            <a:r>
              <a:rPr lang="hr-HR" dirty="0" smtClean="0"/>
              <a:t>system</a:t>
            </a:r>
          </a:p>
          <a:p>
            <a:r>
              <a:rPr lang="hr-HR" dirty="0" smtClean="0"/>
              <a:t>There are still grown grapes and olives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 descr="http://starogradsko-polje.net/__gallery/starogradsko%20polje%20kragic/starogradsko_polje_kragic_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3356992"/>
            <a:ext cx="4320480" cy="2878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inesofdalmatia.eu/wp-content/uploads/2015/03/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rogradsko-polje.net/__gallery/Prirodne_karakteristike_Hvara/starogradsko_polje-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90468"/>
            <a:ext cx="3384376" cy="2267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74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Where is located?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22709"/>
          </a:xfrm>
        </p:spPr>
        <p:txBody>
          <a:bodyPr/>
          <a:lstStyle/>
          <a:p>
            <a:r>
              <a:rPr lang="hr-HR" dirty="0" smtClean="0"/>
              <a:t>It is located on island Hvar near Stari Grad</a:t>
            </a:r>
            <a:endParaRPr lang="hr-HR" dirty="0"/>
          </a:p>
        </p:txBody>
      </p:sp>
      <p:pic>
        <p:nvPicPr>
          <p:cNvPr id="2050" name="Picture 2" descr="http://www.min-kulture.hr/userdocsimages/tisak%20novo%202/UNESCO%20Starigr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73958"/>
            <a:ext cx="6624736" cy="3750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46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11" y="378706"/>
            <a:ext cx="8686800" cy="838200"/>
          </a:xfrm>
        </p:spPr>
        <p:txBody>
          <a:bodyPr/>
          <a:lstStyle/>
          <a:p>
            <a:r>
              <a:rPr lang="hr-HR" dirty="0" smtClean="0"/>
              <a:t>Is </a:t>
            </a:r>
            <a:r>
              <a:rPr lang="hr-HR" smtClean="0"/>
              <a:t>it protected?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9877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Stari</a:t>
            </a:r>
            <a:r>
              <a:rPr lang="en-US" dirty="0"/>
              <a:t> Grad Plain is Croatia's 7th location protected by UNESCO</a:t>
            </a:r>
            <a:endParaRPr lang="hr-HR" dirty="0"/>
          </a:p>
        </p:txBody>
      </p:sp>
      <p:pic>
        <p:nvPicPr>
          <p:cNvPr id="4098" name="Picture 2" descr="http://wfme.org/images/stories/Logos/unesc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0430"/>
            <a:ext cx="4788024" cy="422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54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2636912"/>
            <a:ext cx="503375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  <a:endParaRPr lang="en-US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78</Words>
  <Application>Microsoft Office PowerPoint</Application>
  <PresentationFormat>Prikaz na zaslonu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Trek</vt:lpstr>
      <vt:lpstr>Stari Grad Plain</vt:lpstr>
      <vt:lpstr>Have you ever heard about that?</vt:lpstr>
      <vt:lpstr>How it works?</vt:lpstr>
      <vt:lpstr>Where is located?</vt:lpstr>
      <vt:lpstr>Is it protected?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Stari Grad Plain</dc:title>
  <dc:creator>maja saric</dc:creator>
  <cp:lastModifiedBy>Knjiznica</cp:lastModifiedBy>
  <cp:revision>9</cp:revision>
  <dcterms:created xsi:type="dcterms:W3CDTF">2016-06-06T09:05:29Z</dcterms:created>
  <dcterms:modified xsi:type="dcterms:W3CDTF">2017-01-24T19:19:48Z</dcterms:modified>
</cp:coreProperties>
</file>