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530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Orošnjak" userId="754111e1-2ccd-4783-b541-902f0fc01e6b" providerId="ADAL" clId="{C39A1502-84A7-4C21-963A-796F6FEA2209}"/>
    <pc:docChg chg="delSld">
      <pc:chgData name="Jelena Orošnjak" userId="754111e1-2ccd-4783-b541-902f0fc01e6b" providerId="ADAL" clId="{C39A1502-84A7-4C21-963A-796F6FEA2209}" dt="2025-02-26T20:37:48.489" v="5" actId="2696"/>
      <pc:docMkLst>
        <pc:docMk/>
      </pc:docMkLst>
      <pc:sldChg chg="del">
        <pc:chgData name="Jelena Orošnjak" userId="754111e1-2ccd-4783-b541-902f0fc01e6b" providerId="ADAL" clId="{C39A1502-84A7-4C21-963A-796F6FEA2209}" dt="2025-02-26T20:36:36.619" v="0" actId="2696"/>
        <pc:sldMkLst>
          <pc:docMk/>
          <pc:sldMk cId="0" sldId="347"/>
        </pc:sldMkLst>
      </pc:sldChg>
      <pc:sldChg chg="del">
        <pc:chgData name="Jelena Orošnjak" userId="754111e1-2ccd-4783-b541-902f0fc01e6b" providerId="ADAL" clId="{C39A1502-84A7-4C21-963A-796F6FEA2209}" dt="2025-02-26T20:37:30.765" v="1" actId="2696"/>
        <pc:sldMkLst>
          <pc:docMk/>
          <pc:sldMk cId="0" sldId="415"/>
        </pc:sldMkLst>
      </pc:sldChg>
      <pc:sldChg chg="del">
        <pc:chgData name="Jelena Orošnjak" userId="754111e1-2ccd-4783-b541-902f0fc01e6b" providerId="ADAL" clId="{C39A1502-84A7-4C21-963A-796F6FEA2209}" dt="2025-02-26T20:37:34.766" v="2" actId="2696"/>
        <pc:sldMkLst>
          <pc:docMk/>
          <pc:sldMk cId="0" sldId="416"/>
        </pc:sldMkLst>
      </pc:sldChg>
      <pc:sldChg chg="del">
        <pc:chgData name="Jelena Orošnjak" userId="754111e1-2ccd-4783-b541-902f0fc01e6b" providerId="ADAL" clId="{C39A1502-84A7-4C21-963A-796F6FEA2209}" dt="2025-02-26T20:37:43.214" v="3" actId="2696"/>
        <pc:sldMkLst>
          <pc:docMk/>
          <pc:sldMk cId="0" sldId="417"/>
        </pc:sldMkLst>
      </pc:sldChg>
      <pc:sldChg chg="del">
        <pc:chgData name="Jelena Orošnjak" userId="754111e1-2ccd-4783-b541-902f0fc01e6b" providerId="ADAL" clId="{C39A1502-84A7-4C21-963A-796F6FEA2209}" dt="2025-02-26T20:37:45.818" v="4" actId="2696"/>
        <pc:sldMkLst>
          <pc:docMk/>
          <pc:sldMk cId="0" sldId="418"/>
        </pc:sldMkLst>
      </pc:sldChg>
      <pc:sldChg chg="del">
        <pc:chgData name="Jelena Orošnjak" userId="754111e1-2ccd-4783-b541-902f0fc01e6b" providerId="ADAL" clId="{C39A1502-84A7-4C21-963A-796F6FEA2209}" dt="2025-02-26T20:37:48.489" v="5" actId="2696"/>
        <pc:sldMkLst>
          <pc:docMk/>
          <pc:sldMk cId="0" sldId="41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3396" y="1118127"/>
            <a:ext cx="8076565" cy="327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59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2DE44B"/>
                </a:solidFill>
                <a:latin typeface="Tahoma"/>
                <a:cs typeface="Tahoma"/>
              </a:defRPr>
            </a:lvl1pPr>
          </a:lstStyle>
          <a:p>
            <a:pPr marL="13081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>
                <a:solidFill>
                  <a:srgbClr val="000000"/>
                </a:solidFill>
              </a:rPr>
              <a:t>/</a:t>
            </a:r>
            <a:r>
              <a:rPr spc="-10" dirty="0">
                <a:solidFill>
                  <a:srgbClr val="FF0F0F"/>
                </a:solidFill>
              </a:rPr>
              <a:t>46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59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2DE44B"/>
                </a:solidFill>
                <a:latin typeface="Tahoma"/>
                <a:cs typeface="Tahoma"/>
              </a:defRPr>
            </a:lvl1pPr>
          </a:lstStyle>
          <a:p>
            <a:pPr marL="13081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>
                <a:solidFill>
                  <a:srgbClr val="000000"/>
                </a:solidFill>
              </a:rPr>
              <a:t>/</a:t>
            </a:r>
            <a:r>
              <a:rPr spc="-10" dirty="0">
                <a:solidFill>
                  <a:srgbClr val="FF0F0F"/>
                </a:solidFill>
              </a:rPr>
              <a:t>46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59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2DE44B"/>
                </a:solidFill>
                <a:latin typeface="Tahoma"/>
                <a:cs typeface="Tahoma"/>
              </a:defRPr>
            </a:lvl1pPr>
          </a:lstStyle>
          <a:p>
            <a:pPr marL="13081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>
                <a:solidFill>
                  <a:srgbClr val="000000"/>
                </a:solidFill>
              </a:rPr>
              <a:t>/</a:t>
            </a:r>
            <a:r>
              <a:rPr spc="-10" dirty="0">
                <a:solidFill>
                  <a:srgbClr val="FF0F0F"/>
                </a:solidFill>
              </a:rPr>
              <a:t>46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7656"/>
            <a:ext cx="10058400" cy="56586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59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2DE44B"/>
                </a:solidFill>
                <a:latin typeface="Tahoma"/>
                <a:cs typeface="Tahoma"/>
              </a:defRPr>
            </a:lvl1pPr>
          </a:lstStyle>
          <a:p>
            <a:pPr marL="13081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>
                <a:solidFill>
                  <a:srgbClr val="000000"/>
                </a:solidFill>
              </a:rPr>
              <a:t>/</a:t>
            </a:r>
            <a:r>
              <a:rPr spc="-10" dirty="0">
                <a:solidFill>
                  <a:srgbClr val="FF0F0F"/>
                </a:solidFill>
              </a:rPr>
              <a:t>46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1" i="0">
                <a:solidFill>
                  <a:srgbClr val="2DE44B"/>
                </a:solidFill>
                <a:latin typeface="Tahoma"/>
                <a:cs typeface="Tahoma"/>
              </a:defRPr>
            </a:lvl1pPr>
          </a:lstStyle>
          <a:p>
            <a:pPr marL="13081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>
                <a:solidFill>
                  <a:srgbClr val="000000"/>
                </a:solidFill>
              </a:rPr>
              <a:t>/</a:t>
            </a:r>
            <a:r>
              <a:rPr spc="-10" dirty="0">
                <a:solidFill>
                  <a:srgbClr val="FF0F0F"/>
                </a:solidFill>
              </a:rPr>
              <a:t>46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650" y="1046478"/>
            <a:ext cx="8928100" cy="1174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59B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403" y="1960879"/>
            <a:ext cx="8764270" cy="4162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0571" y="6525197"/>
            <a:ext cx="600709" cy="20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rgbClr val="2DE44B"/>
                </a:solidFill>
                <a:latin typeface="Tahoma"/>
                <a:cs typeface="Tahoma"/>
              </a:defRPr>
            </a:lvl1pPr>
          </a:lstStyle>
          <a:p>
            <a:pPr marL="13081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>
                <a:solidFill>
                  <a:srgbClr val="000000"/>
                </a:solidFill>
              </a:rPr>
              <a:t>/</a:t>
            </a:r>
            <a:r>
              <a:rPr spc="-10" dirty="0">
                <a:solidFill>
                  <a:srgbClr val="FF0F0F"/>
                </a:solidFill>
              </a:rPr>
              <a:t>46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4369308" cy="43228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53281" y="1303883"/>
            <a:ext cx="5010785" cy="39458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123189">
              <a:lnSpc>
                <a:spcPct val="100400"/>
              </a:lnSpc>
              <a:spcBef>
                <a:spcPts val="115"/>
              </a:spcBef>
              <a:tabLst>
                <a:tab pos="1724660" algn="l"/>
                <a:tab pos="2108200" algn="l"/>
                <a:tab pos="2213610" algn="l"/>
                <a:tab pos="2411095" algn="l"/>
                <a:tab pos="2431415" algn="l"/>
                <a:tab pos="2762885" algn="l"/>
                <a:tab pos="3404870" algn="l"/>
                <a:tab pos="3829050" algn="l"/>
              </a:tabLst>
            </a:pPr>
            <a:r>
              <a:rPr sz="3150" b="1" spc="130" dirty="0">
                <a:solidFill>
                  <a:srgbClr val="0059B3"/>
                </a:solidFill>
                <a:latin typeface="Calibri"/>
                <a:cs typeface="Calibri"/>
              </a:rPr>
              <a:t>PRAKTIČNI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</a:t>
            </a:r>
            <a:r>
              <a:rPr sz="3150" b="1" spc="-630" dirty="0">
                <a:solidFill>
                  <a:srgbClr val="0059B3"/>
                </a:solidFill>
                <a:latin typeface="Calibri"/>
                <a:cs typeface="Calibri"/>
              </a:rPr>
              <a:t> </a:t>
            </a:r>
            <a:r>
              <a:rPr sz="3150" b="1" spc="175" dirty="0">
                <a:solidFill>
                  <a:srgbClr val="0059B3"/>
                </a:solidFill>
                <a:latin typeface="Calibri"/>
                <a:cs typeface="Calibri"/>
              </a:rPr>
              <a:t>RESURSI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</a:t>
            </a:r>
            <a:r>
              <a:rPr sz="3150" b="1" spc="-25" dirty="0">
                <a:solidFill>
                  <a:srgbClr val="0059B3"/>
                </a:solidFill>
                <a:latin typeface="Calibri"/>
                <a:cs typeface="Calibri"/>
              </a:rPr>
              <a:t>ZA </a:t>
            </a:r>
            <a:r>
              <a:rPr sz="3150" b="1" spc="110" dirty="0">
                <a:solidFill>
                  <a:srgbClr val="0059B3"/>
                </a:solidFill>
                <a:latin typeface="Calibri"/>
                <a:cs typeface="Calibri"/>
              </a:rPr>
              <a:t>REALIZACIJU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	</a:t>
            </a:r>
            <a:r>
              <a:rPr sz="3150" b="1" spc="150" dirty="0">
                <a:solidFill>
                  <a:srgbClr val="0059B3"/>
                </a:solidFill>
                <a:latin typeface="Calibri"/>
                <a:cs typeface="Calibri"/>
              </a:rPr>
              <a:t>ŠKOLSKIH </a:t>
            </a:r>
            <a:r>
              <a:rPr sz="3150" b="1" spc="45" dirty="0">
                <a:solidFill>
                  <a:srgbClr val="0059B3"/>
                </a:solidFill>
                <a:latin typeface="Calibri"/>
                <a:cs typeface="Calibri"/>
              </a:rPr>
              <a:t>PREVENTIVNIH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</a:t>
            </a:r>
            <a:r>
              <a:rPr sz="3150" b="1" spc="45" dirty="0">
                <a:solidFill>
                  <a:srgbClr val="0059B3"/>
                </a:solidFill>
                <a:latin typeface="Calibri"/>
                <a:cs typeface="Calibri"/>
              </a:rPr>
              <a:t>AKTIVNOSTI </a:t>
            </a:r>
            <a:r>
              <a:rPr sz="3150" b="1" spc="35" dirty="0">
                <a:solidFill>
                  <a:srgbClr val="0059B3"/>
                </a:solidFill>
                <a:latin typeface="Calibri"/>
                <a:cs typeface="Calibri"/>
              </a:rPr>
              <a:t>USMJERENIH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</a:t>
            </a:r>
            <a:r>
              <a:rPr sz="3150" b="1" spc="-25" dirty="0">
                <a:solidFill>
                  <a:srgbClr val="0059B3"/>
                </a:solidFill>
                <a:latin typeface="Calibri"/>
                <a:cs typeface="Calibri"/>
              </a:rPr>
              <a:t>NA </a:t>
            </a:r>
            <a:r>
              <a:rPr sz="3150" b="1" spc="55" dirty="0">
                <a:solidFill>
                  <a:srgbClr val="0059B3"/>
                </a:solidFill>
                <a:latin typeface="Calibri"/>
                <a:cs typeface="Calibri"/>
              </a:rPr>
              <a:t>SIGURNOST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	</a:t>
            </a:r>
            <a:r>
              <a:rPr sz="3150" b="1" spc="70" dirty="0">
                <a:solidFill>
                  <a:srgbClr val="0059B3"/>
                </a:solidFill>
                <a:latin typeface="Calibri"/>
                <a:cs typeface="Calibri"/>
              </a:rPr>
              <a:t>DJECE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</a:t>
            </a:r>
            <a:r>
              <a:rPr sz="3150" b="1" spc="65" dirty="0">
                <a:solidFill>
                  <a:srgbClr val="0059B3"/>
                </a:solidFill>
                <a:latin typeface="Calibri"/>
                <a:cs typeface="Calibri"/>
              </a:rPr>
              <a:t>I </a:t>
            </a:r>
            <a:r>
              <a:rPr sz="3150" b="1" spc="45" dirty="0">
                <a:solidFill>
                  <a:srgbClr val="0059B3"/>
                </a:solidFill>
                <a:latin typeface="Calibri"/>
                <a:cs typeface="Calibri"/>
              </a:rPr>
              <a:t>UČENIKA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</a:t>
            </a:r>
            <a:r>
              <a:rPr sz="3150" b="1" spc="-50" dirty="0">
                <a:solidFill>
                  <a:srgbClr val="0059B3"/>
                </a:solidFill>
                <a:latin typeface="Calibri"/>
                <a:cs typeface="Calibri"/>
              </a:rPr>
              <a:t>U</a:t>
            </a:r>
            <a:r>
              <a:rPr sz="3150" b="1" dirty="0">
                <a:solidFill>
                  <a:srgbClr val="0059B3"/>
                </a:solidFill>
                <a:latin typeface="Calibri"/>
                <a:cs typeface="Calibri"/>
              </a:rPr>
              <a:t>	</a:t>
            </a:r>
            <a:r>
              <a:rPr sz="3150" b="1" spc="-10" dirty="0">
                <a:solidFill>
                  <a:srgbClr val="0059B3"/>
                </a:solidFill>
                <a:latin typeface="Calibri"/>
                <a:cs typeface="Calibri"/>
              </a:rPr>
              <a:t>PROMETU</a:t>
            </a: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1550" spc="130" dirty="0">
                <a:latin typeface="Cambria"/>
                <a:cs typeface="Cambria"/>
              </a:rPr>
              <a:t>DRŽAVNI</a:t>
            </a:r>
            <a:r>
              <a:rPr sz="1550" spc="-10" dirty="0">
                <a:latin typeface="Cambria"/>
                <a:cs typeface="Cambria"/>
              </a:rPr>
              <a:t> </a:t>
            </a:r>
            <a:r>
              <a:rPr sz="1550" spc="160" dirty="0">
                <a:latin typeface="Cambria"/>
                <a:cs typeface="Cambria"/>
              </a:rPr>
              <a:t>STRUČNI</a:t>
            </a:r>
            <a:r>
              <a:rPr sz="1550" spc="-5" dirty="0">
                <a:latin typeface="Cambria"/>
                <a:cs typeface="Cambria"/>
              </a:rPr>
              <a:t> </a:t>
            </a:r>
            <a:r>
              <a:rPr sz="1550" spc="150" dirty="0">
                <a:latin typeface="Cambria"/>
                <a:cs typeface="Cambria"/>
              </a:rPr>
              <a:t>SKUP</a:t>
            </a:r>
            <a:r>
              <a:rPr sz="1550" spc="35" dirty="0">
                <a:latin typeface="Cambria"/>
                <a:cs typeface="Cambria"/>
              </a:rPr>
              <a:t> </a:t>
            </a:r>
            <a:r>
              <a:rPr sz="1550" spc="120" dirty="0">
                <a:latin typeface="Cambria"/>
                <a:cs typeface="Cambria"/>
              </a:rPr>
              <a:t>ZA</a:t>
            </a:r>
            <a:endParaRPr sz="1550">
              <a:latin typeface="Cambria"/>
              <a:cs typeface="Cambria"/>
            </a:endParaRPr>
          </a:p>
          <a:p>
            <a:pPr marL="12700" marR="5080">
              <a:lnSpc>
                <a:spcPct val="118100"/>
              </a:lnSpc>
            </a:pPr>
            <a:r>
              <a:rPr sz="1550" spc="140" dirty="0">
                <a:latin typeface="Cambria"/>
                <a:cs typeface="Cambria"/>
              </a:rPr>
              <a:t>KOORDINATORE</a:t>
            </a:r>
            <a:r>
              <a:rPr sz="1550" spc="-5" dirty="0">
                <a:latin typeface="Cambria"/>
                <a:cs typeface="Cambria"/>
              </a:rPr>
              <a:t> </a:t>
            </a:r>
            <a:r>
              <a:rPr sz="1550" spc="145" dirty="0">
                <a:latin typeface="Cambria"/>
                <a:cs typeface="Cambria"/>
              </a:rPr>
              <a:t>ZA</a:t>
            </a:r>
            <a:r>
              <a:rPr sz="1550" spc="10" dirty="0">
                <a:latin typeface="Cambria"/>
                <a:cs typeface="Cambria"/>
              </a:rPr>
              <a:t> </a:t>
            </a:r>
            <a:r>
              <a:rPr sz="1550" spc="170" dirty="0">
                <a:latin typeface="Cambria"/>
                <a:cs typeface="Cambria"/>
              </a:rPr>
              <a:t>SIGURNOST</a:t>
            </a:r>
            <a:r>
              <a:rPr sz="1550" spc="-15" dirty="0">
                <a:latin typeface="Cambria"/>
                <a:cs typeface="Cambria"/>
              </a:rPr>
              <a:t> </a:t>
            </a:r>
            <a:r>
              <a:rPr sz="1550" spc="120" dirty="0">
                <a:latin typeface="Cambria"/>
                <a:cs typeface="Cambria"/>
              </a:rPr>
              <a:t>DJECE</a:t>
            </a:r>
            <a:r>
              <a:rPr sz="1550" dirty="0">
                <a:latin typeface="Cambria"/>
                <a:cs typeface="Cambria"/>
              </a:rPr>
              <a:t> </a:t>
            </a:r>
            <a:r>
              <a:rPr sz="1550" spc="85" dirty="0">
                <a:latin typeface="Cambria"/>
                <a:cs typeface="Cambria"/>
              </a:rPr>
              <a:t>I</a:t>
            </a:r>
            <a:r>
              <a:rPr sz="1550" spc="5" dirty="0">
                <a:latin typeface="Cambria"/>
                <a:cs typeface="Cambria"/>
              </a:rPr>
              <a:t> </a:t>
            </a:r>
            <a:r>
              <a:rPr sz="1550" spc="165" dirty="0">
                <a:latin typeface="Cambria"/>
                <a:cs typeface="Cambria"/>
              </a:rPr>
              <a:t>UČENIKA </a:t>
            </a:r>
            <a:r>
              <a:rPr sz="1550" spc="180" dirty="0">
                <a:latin typeface="Cambria"/>
                <a:cs typeface="Cambria"/>
              </a:rPr>
              <a:t>U</a:t>
            </a:r>
            <a:r>
              <a:rPr sz="1550" spc="5" dirty="0">
                <a:latin typeface="Cambria"/>
                <a:cs typeface="Cambria"/>
              </a:rPr>
              <a:t> </a:t>
            </a:r>
            <a:r>
              <a:rPr sz="1550" spc="165" dirty="0">
                <a:latin typeface="Cambria"/>
                <a:cs typeface="Cambria"/>
              </a:rPr>
              <a:t>PROMETU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3155" y="5525463"/>
            <a:ext cx="236855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dirty="0">
                <a:latin typeface="Cambria"/>
                <a:cs typeface="Cambria"/>
              </a:rPr>
              <a:t>26</a:t>
            </a:r>
            <a:r>
              <a:rPr sz="750" b="1" spc="-95" dirty="0">
                <a:latin typeface="Cambria"/>
                <a:cs typeface="Cambria"/>
              </a:rPr>
              <a:t> </a:t>
            </a:r>
            <a:r>
              <a:rPr sz="750" b="1" dirty="0">
                <a:latin typeface="Cambria"/>
                <a:cs typeface="Cambria"/>
              </a:rPr>
              <a:t>.</a:t>
            </a:r>
            <a:r>
              <a:rPr sz="750" b="1" spc="175" dirty="0">
                <a:latin typeface="Cambria"/>
                <a:cs typeface="Cambria"/>
              </a:rPr>
              <a:t> </a:t>
            </a:r>
            <a:r>
              <a:rPr sz="750" b="1" spc="-114" dirty="0">
                <a:latin typeface="Cambria"/>
                <a:cs typeface="Cambria"/>
              </a:rPr>
              <a:t>11</a:t>
            </a:r>
            <a:r>
              <a:rPr sz="750" b="1" spc="-90" dirty="0">
                <a:latin typeface="Cambria"/>
                <a:cs typeface="Cambria"/>
              </a:rPr>
              <a:t> </a:t>
            </a:r>
            <a:r>
              <a:rPr sz="750" b="1" dirty="0">
                <a:latin typeface="Cambria"/>
                <a:cs typeface="Cambria"/>
              </a:rPr>
              <a:t>.</a:t>
            </a:r>
            <a:r>
              <a:rPr sz="750" b="1" spc="165" dirty="0">
                <a:latin typeface="Cambria"/>
                <a:cs typeface="Cambria"/>
              </a:rPr>
              <a:t> </a:t>
            </a:r>
            <a:r>
              <a:rPr sz="750" b="1" spc="65" dirty="0">
                <a:latin typeface="Cambria"/>
                <a:cs typeface="Cambria"/>
              </a:rPr>
              <a:t>2024.</a:t>
            </a:r>
            <a:r>
              <a:rPr sz="750" b="1" spc="430" dirty="0">
                <a:latin typeface="Cambria"/>
                <a:cs typeface="Cambria"/>
              </a:rPr>
              <a:t> </a:t>
            </a:r>
            <a:r>
              <a:rPr sz="750" b="1" dirty="0">
                <a:latin typeface="Cambria"/>
                <a:cs typeface="Cambria"/>
              </a:rPr>
              <a:t>|</a:t>
            </a:r>
            <a:r>
              <a:rPr sz="750" b="1" spc="165" dirty="0">
                <a:latin typeface="Cambria"/>
                <a:cs typeface="Cambria"/>
              </a:rPr>
              <a:t> </a:t>
            </a:r>
            <a:r>
              <a:rPr sz="750" b="1" spc="155" dirty="0">
                <a:latin typeface="Cambria"/>
                <a:cs typeface="Cambria"/>
              </a:rPr>
              <a:t>HOTEL</a:t>
            </a:r>
            <a:r>
              <a:rPr sz="750" b="1" spc="170" dirty="0">
                <a:latin typeface="Cambria"/>
                <a:cs typeface="Cambria"/>
              </a:rPr>
              <a:t> </a:t>
            </a:r>
            <a:r>
              <a:rPr sz="750" b="1" spc="160" dirty="0">
                <a:latin typeface="Cambria"/>
                <a:cs typeface="Cambria"/>
              </a:rPr>
              <a:t>OLYMPIA,</a:t>
            </a:r>
            <a:r>
              <a:rPr sz="750" b="1" spc="185" dirty="0">
                <a:latin typeface="Cambria"/>
                <a:cs typeface="Cambria"/>
              </a:rPr>
              <a:t> </a:t>
            </a:r>
            <a:r>
              <a:rPr sz="750" b="1" spc="135" dirty="0">
                <a:latin typeface="Cambria"/>
                <a:cs typeface="Cambria"/>
              </a:rPr>
              <a:t>VODICE</a:t>
            </a:r>
            <a:endParaRPr sz="75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8" y="5766815"/>
            <a:ext cx="1176527" cy="6827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0335" y="5788152"/>
            <a:ext cx="1495877" cy="6614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4064" y="6050280"/>
            <a:ext cx="1554479" cy="4069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65135" y="5983223"/>
            <a:ext cx="969264" cy="4495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04131" y="5809488"/>
            <a:ext cx="598746" cy="7223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71648" y="6012179"/>
            <a:ext cx="841071" cy="4312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88236" y="6224015"/>
            <a:ext cx="1391412" cy="233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536" y="5294376"/>
            <a:ext cx="2935223" cy="13776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0667" y="2002536"/>
            <a:ext cx="2763011" cy="2260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623" y="4593335"/>
            <a:ext cx="2770632" cy="20787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847" y="4440935"/>
            <a:ext cx="2933700" cy="19568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7832" y="1872995"/>
            <a:ext cx="2380487" cy="23942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2815" y="1943100"/>
            <a:ext cx="2932175" cy="33086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961" y="2035590"/>
            <a:ext cx="878967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dirty="0">
                <a:solidFill>
                  <a:srgbClr val="000000"/>
                </a:solidFill>
              </a:rPr>
              <a:t>Edukacija</a:t>
            </a:r>
            <a:r>
              <a:rPr sz="2300" spc="-45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o</a:t>
            </a:r>
            <a:r>
              <a:rPr sz="2300" spc="-3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ponašanju</a:t>
            </a:r>
            <a:r>
              <a:rPr sz="2300" spc="-5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u</a:t>
            </a:r>
            <a:r>
              <a:rPr sz="2300" spc="-3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prometu</a:t>
            </a:r>
            <a:r>
              <a:rPr sz="2300" spc="-7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dugoročno</a:t>
            </a:r>
            <a:r>
              <a:rPr sz="2300" spc="-75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pozitivno</a:t>
            </a:r>
            <a:r>
              <a:rPr sz="2300" spc="-30" dirty="0">
                <a:solidFill>
                  <a:srgbClr val="000000"/>
                </a:solidFill>
              </a:rPr>
              <a:t> </a:t>
            </a:r>
            <a:r>
              <a:rPr sz="2300" dirty="0">
                <a:solidFill>
                  <a:srgbClr val="000000"/>
                </a:solidFill>
              </a:rPr>
              <a:t>oblikuje</a:t>
            </a:r>
            <a:r>
              <a:rPr sz="2300" spc="-65" dirty="0">
                <a:solidFill>
                  <a:srgbClr val="000000"/>
                </a:solidFill>
              </a:rPr>
              <a:t> </a:t>
            </a:r>
            <a:r>
              <a:rPr sz="2300" spc="-10" dirty="0">
                <a:solidFill>
                  <a:srgbClr val="000000"/>
                </a:solidFill>
              </a:rPr>
              <a:t>društvo!</a:t>
            </a:r>
            <a:endParaRPr sz="2300"/>
          </a:p>
        </p:txBody>
      </p:sp>
      <p:sp>
        <p:nvSpPr>
          <p:cNvPr id="4" name="object 4"/>
          <p:cNvSpPr/>
          <p:nvPr/>
        </p:nvSpPr>
        <p:spPr>
          <a:xfrm>
            <a:off x="577595" y="2578607"/>
            <a:ext cx="1739264" cy="4038600"/>
          </a:xfrm>
          <a:custGeom>
            <a:avLst/>
            <a:gdLst/>
            <a:ahLst/>
            <a:cxnLst/>
            <a:rect l="l" t="t" r="r" b="b"/>
            <a:pathLst>
              <a:path w="1739264" h="4038600">
                <a:moveTo>
                  <a:pt x="1565148" y="4038600"/>
                </a:moveTo>
                <a:lnTo>
                  <a:pt x="175260" y="4038600"/>
                </a:lnTo>
                <a:lnTo>
                  <a:pt x="128940" y="4032398"/>
                </a:lnTo>
                <a:lnTo>
                  <a:pt x="87150" y="4014893"/>
                </a:lnTo>
                <a:lnTo>
                  <a:pt x="51625" y="3987736"/>
                </a:lnTo>
                <a:lnTo>
                  <a:pt x="24101" y="3952578"/>
                </a:lnTo>
                <a:lnTo>
                  <a:pt x="6314" y="3911070"/>
                </a:lnTo>
                <a:lnTo>
                  <a:pt x="0" y="3864863"/>
                </a:lnTo>
                <a:lnTo>
                  <a:pt x="0" y="173736"/>
                </a:lnTo>
                <a:lnTo>
                  <a:pt x="6314" y="127529"/>
                </a:lnTo>
                <a:lnTo>
                  <a:pt x="24101" y="86021"/>
                </a:lnTo>
                <a:lnTo>
                  <a:pt x="51625" y="50863"/>
                </a:lnTo>
                <a:lnTo>
                  <a:pt x="87150" y="23706"/>
                </a:lnTo>
                <a:lnTo>
                  <a:pt x="128940" y="6201"/>
                </a:lnTo>
                <a:lnTo>
                  <a:pt x="175260" y="0"/>
                </a:lnTo>
                <a:lnTo>
                  <a:pt x="1565148" y="0"/>
                </a:lnTo>
                <a:lnTo>
                  <a:pt x="1611354" y="6201"/>
                </a:lnTo>
                <a:lnTo>
                  <a:pt x="1652862" y="23706"/>
                </a:lnTo>
                <a:lnTo>
                  <a:pt x="1688020" y="50863"/>
                </a:lnTo>
                <a:lnTo>
                  <a:pt x="1715177" y="86021"/>
                </a:lnTo>
                <a:lnTo>
                  <a:pt x="1732682" y="127529"/>
                </a:lnTo>
                <a:lnTo>
                  <a:pt x="1738883" y="173736"/>
                </a:lnTo>
                <a:lnTo>
                  <a:pt x="1738883" y="3864863"/>
                </a:lnTo>
                <a:lnTo>
                  <a:pt x="1732682" y="3911070"/>
                </a:lnTo>
                <a:lnTo>
                  <a:pt x="1715177" y="3952578"/>
                </a:lnTo>
                <a:lnTo>
                  <a:pt x="1688020" y="3987736"/>
                </a:lnTo>
                <a:lnTo>
                  <a:pt x="1652862" y="4014893"/>
                </a:lnTo>
                <a:lnTo>
                  <a:pt x="1611354" y="4032398"/>
                </a:lnTo>
                <a:lnTo>
                  <a:pt x="1565148" y="4038600"/>
                </a:lnTo>
                <a:close/>
              </a:path>
            </a:pathLst>
          </a:custGeom>
          <a:solidFill>
            <a:srgbClr val="44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8720" y="4777242"/>
            <a:ext cx="1280160" cy="411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54025" marR="5080" indent="-441959">
              <a:lnSpc>
                <a:spcPts val="1450"/>
              </a:lnSpc>
              <a:spcBef>
                <a:spcPts val="26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Mentalno</a:t>
            </a:r>
            <a:r>
              <a:rPr sz="13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zdravlje djece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1906" y="2578607"/>
            <a:ext cx="3336925" cy="4038600"/>
            <a:chOff x="771906" y="2578607"/>
            <a:chExt cx="3336925" cy="40386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16" y="2833116"/>
              <a:ext cx="1344167" cy="13335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5716" y="2820924"/>
              <a:ext cx="1344295" cy="1346200"/>
            </a:xfrm>
            <a:custGeom>
              <a:avLst/>
              <a:gdLst/>
              <a:ahLst/>
              <a:cxnLst/>
              <a:rect l="l" t="t" r="r" b="b"/>
              <a:pathLst>
                <a:path w="1344295" h="1346200">
                  <a:moveTo>
                    <a:pt x="0" y="672083"/>
                  </a:moveTo>
                  <a:lnTo>
                    <a:pt x="1683" y="624187"/>
                  </a:lnTo>
                  <a:lnTo>
                    <a:pt x="6660" y="577184"/>
                  </a:lnTo>
                  <a:lnTo>
                    <a:pt x="14816" y="531189"/>
                  </a:lnTo>
                  <a:lnTo>
                    <a:pt x="26039" y="486316"/>
                  </a:lnTo>
                  <a:lnTo>
                    <a:pt x="40216" y="442681"/>
                  </a:lnTo>
                  <a:lnTo>
                    <a:pt x="57235" y="400399"/>
                  </a:lnTo>
                  <a:lnTo>
                    <a:pt x="76983" y="359585"/>
                  </a:lnTo>
                  <a:lnTo>
                    <a:pt x="99347" y="320353"/>
                  </a:lnTo>
                  <a:lnTo>
                    <a:pt x="124215" y="282819"/>
                  </a:lnTo>
                  <a:lnTo>
                    <a:pt x="151473" y="247098"/>
                  </a:lnTo>
                  <a:lnTo>
                    <a:pt x="181009" y="213305"/>
                  </a:lnTo>
                  <a:lnTo>
                    <a:pt x="212710" y="181554"/>
                  </a:lnTo>
                  <a:lnTo>
                    <a:pt x="246463" y="151961"/>
                  </a:lnTo>
                  <a:lnTo>
                    <a:pt x="282157" y="124641"/>
                  </a:lnTo>
                  <a:lnTo>
                    <a:pt x="319677" y="99708"/>
                  </a:lnTo>
                  <a:lnTo>
                    <a:pt x="358911" y="77278"/>
                  </a:lnTo>
                  <a:lnTo>
                    <a:pt x="399748" y="57465"/>
                  </a:lnTo>
                  <a:lnTo>
                    <a:pt x="442072" y="40385"/>
                  </a:lnTo>
                  <a:lnTo>
                    <a:pt x="485773" y="26153"/>
                  </a:lnTo>
                  <a:lnTo>
                    <a:pt x="530738" y="14883"/>
                  </a:lnTo>
                  <a:lnTo>
                    <a:pt x="576853" y="6691"/>
                  </a:lnTo>
                  <a:lnTo>
                    <a:pt x="624006" y="1692"/>
                  </a:lnTo>
                  <a:lnTo>
                    <a:pt x="672083" y="0"/>
                  </a:lnTo>
                  <a:lnTo>
                    <a:pt x="720161" y="1692"/>
                  </a:lnTo>
                  <a:lnTo>
                    <a:pt x="767314" y="6691"/>
                  </a:lnTo>
                  <a:lnTo>
                    <a:pt x="813429" y="14883"/>
                  </a:lnTo>
                  <a:lnTo>
                    <a:pt x="858394" y="26153"/>
                  </a:lnTo>
                  <a:lnTo>
                    <a:pt x="902094" y="40385"/>
                  </a:lnTo>
                  <a:lnTo>
                    <a:pt x="944419" y="57465"/>
                  </a:lnTo>
                  <a:lnTo>
                    <a:pt x="985256" y="77278"/>
                  </a:lnTo>
                  <a:lnTo>
                    <a:pt x="1024490" y="99708"/>
                  </a:lnTo>
                  <a:lnTo>
                    <a:pt x="1062010" y="124641"/>
                  </a:lnTo>
                  <a:lnTo>
                    <a:pt x="1097704" y="151961"/>
                  </a:lnTo>
                  <a:lnTo>
                    <a:pt x="1131457" y="181554"/>
                  </a:lnTo>
                  <a:lnTo>
                    <a:pt x="1163158" y="213305"/>
                  </a:lnTo>
                  <a:lnTo>
                    <a:pt x="1192694" y="247098"/>
                  </a:lnTo>
                  <a:lnTo>
                    <a:pt x="1219952" y="282819"/>
                  </a:lnTo>
                  <a:lnTo>
                    <a:pt x="1244820" y="320353"/>
                  </a:lnTo>
                  <a:lnTo>
                    <a:pt x="1267184" y="359585"/>
                  </a:lnTo>
                  <a:lnTo>
                    <a:pt x="1286932" y="400399"/>
                  </a:lnTo>
                  <a:lnTo>
                    <a:pt x="1303951" y="442681"/>
                  </a:lnTo>
                  <a:lnTo>
                    <a:pt x="1318128" y="486316"/>
                  </a:lnTo>
                  <a:lnTo>
                    <a:pt x="1329351" y="531189"/>
                  </a:lnTo>
                  <a:lnTo>
                    <a:pt x="1337507" y="577184"/>
                  </a:lnTo>
                  <a:lnTo>
                    <a:pt x="1342484" y="624187"/>
                  </a:lnTo>
                  <a:lnTo>
                    <a:pt x="1344167" y="672083"/>
                  </a:lnTo>
                  <a:lnTo>
                    <a:pt x="1342484" y="720170"/>
                  </a:lnTo>
                  <a:lnTo>
                    <a:pt x="1337507" y="767347"/>
                  </a:lnTo>
                  <a:lnTo>
                    <a:pt x="1329351" y="813500"/>
                  </a:lnTo>
                  <a:lnTo>
                    <a:pt x="1318128" y="858516"/>
                  </a:lnTo>
                  <a:lnTo>
                    <a:pt x="1303951" y="902279"/>
                  </a:lnTo>
                  <a:lnTo>
                    <a:pt x="1286932" y="944676"/>
                  </a:lnTo>
                  <a:lnTo>
                    <a:pt x="1267184" y="985593"/>
                  </a:lnTo>
                  <a:lnTo>
                    <a:pt x="1244820" y="1024915"/>
                  </a:lnTo>
                  <a:lnTo>
                    <a:pt x="1219952" y="1062528"/>
                  </a:lnTo>
                  <a:lnTo>
                    <a:pt x="1192694" y="1098317"/>
                  </a:lnTo>
                  <a:lnTo>
                    <a:pt x="1163158" y="1132170"/>
                  </a:lnTo>
                  <a:lnTo>
                    <a:pt x="1131457" y="1163970"/>
                  </a:lnTo>
                  <a:lnTo>
                    <a:pt x="1097704" y="1193605"/>
                  </a:lnTo>
                  <a:lnTo>
                    <a:pt x="1062010" y="1220959"/>
                  </a:lnTo>
                  <a:lnTo>
                    <a:pt x="1024490" y="1245919"/>
                  </a:lnTo>
                  <a:lnTo>
                    <a:pt x="985256" y="1268370"/>
                  </a:lnTo>
                  <a:lnTo>
                    <a:pt x="944419" y="1288199"/>
                  </a:lnTo>
                  <a:lnTo>
                    <a:pt x="902094" y="1305290"/>
                  </a:lnTo>
                  <a:lnTo>
                    <a:pt x="858394" y="1319530"/>
                  </a:lnTo>
                  <a:lnTo>
                    <a:pt x="813429" y="1330804"/>
                  </a:lnTo>
                  <a:lnTo>
                    <a:pt x="767314" y="1338999"/>
                  </a:lnTo>
                  <a:lnTo>
                    <a:pt x="720161" y="1343999"/>
                  </a:lnTo>
                  <a:lnTo>
                    <a:pt x="672083" y="1345691"/>
                  </a:lnTo>
                  <a:lnTo>
                    <a:pt x="624006" y="1343999"/>
                  </a:lnTo>
                  <a:lnTo>
                    <a:pt x="576853" y="1338999"/>
                  </a:lnTo>
                  <a:lnTo>
                    <a:pt x="530738" y="1330804"/>
                  </a:lnTo>
                  <a:lnTo>
                    <a:pt x="485773" y="1319530"/>
                  </a:lnTo>
                  <a:lnTo>
                    <a:pt x="442072" y="1305290"/>
                  </a:lnTo>
                  <a:lnTo>
                    <a:pt x="399748" y="1288199"/>
                  </a:lnTo>
                  <a:lnTo>
                    <a:pt x="358911" y="1268370"/>
                  </a:lnTo>
                  <a:lnTo>
                    <a:pt x="319677" y="1245919"/>
                  </a:lnTo>
                  <a:lnTo>
                    <a:pt x="282157" y="1220959"/>
                  </a:lnTo>
                  <a:lnTo>
                    <a:pt x="246463" y="1193605"/>
                  </a:lnTo>
                  <a:lnTo>
                    <a:pt x="212710" y="1163970"/>
                  </a:lnTo>
                  <a:lnTo>
                    <a:pt x="181009" y="1132170"/>
                  </a:lnTo>
                  <a:lnTo>
                    <a:pt x="151473" y="1098317"/>
                  </a:lnTo>
                  <a:lnTo>
                    <a:pt x="124215" y="1062528"/>
                  </a:lnTo>
                  <a:lnTo>
                    <a:pt x="99347" y="1024915"/>
                  </a:lnTo>
                  <a:lnTo>
                    <a:pt x="76983" y="985593"/>
                  </a:lnTo>
                  <a:lnTo>
                    <a:pt x="57235" y="944676"/>
                  </a:lnTo>
                  <a:lnTo>
                    <a:pt x="40216" y="902279"/>
                  </a:lnTo>
                  <a:lnTo>
                    <a:pt x="26039" y="858516"/>
                  </a:lnTo>
                  <a:lnTo>
                    <a:pt x="14816" y="813500"/>
                  </a:lnTo>
                  <a:lnTo>
                    <a:pt x="6660" y="767347"/>
                  </a:lnTo>
                  <a:lnTo>
                    <a:pt x="1683" y="720170"/>
                  </a:lnTo>
                  <a:lnTo>
                    <a:pt x="0" y="672083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9820" y="2578607"/>
              <a:ext cx="1739264" cy="4038600"/>
            </a:xfrm>
            <a:custGeom>
              <a:avLst/>
              <a:gdLst/>
              <a:ahLst/>
              <a:cxnLst/>
              <a:rect l="l" t="t" r="r" b="b"/>
              <a:pathLst>
                <a:path w="1739264" h="4038600">
                  <a:moveTo>
                    <a:pt x="1565148" y="4038600"/>
                  </a:moveTo>
                  <a:lnTo>
                    <a:pt x="173736" y="4038600"/>
                  </a:lnTo>
                  <a:lnTo>
                    <a:pt x="127529" y="4032398"/>
                  </a:lnTo>
                  <a:lnTo>
                    <a:pt x="86021" y="4014893"/>
                  </a:lnTo>
                  <a:lnTo>
                    <a:pt x="50863" y="3987736"/>
                  </a:lnTo>
                  <a:lnTo>
                    <a:pt x="23706" y="3952578"/>
                  </a:lnTo>
                  <a:lnTo>
                    <a:pt x="6201" y="3911070"/>
                  </a:lnTo>
                  <a:lnTo>
                    <a:pt x="0" y="3864863"/>
                  </a:lnTo>
                  <a:lnTo>
                    <a:pt x="0" y="173736"/>
                  </a:ln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1565148" y="0"/>
                  </a:lnTo>
                  <a:lnTo>
                    <a:pt x="1611354" y="6201"/>
                  </a:lnTo>
                  <a:lnTo>
                    <a:pt x="1652862" y="23706"/>
                  </a:lnTo>
                  <a:lnTo>
                    <a:pt x="1688020" y="50863"/>
                  </a:lnTo>
                  <a:lnTo>
                    <a:pt x="1715177" y="86021"/>
                  </a:lnTo>
                  <a:lnTo>
                    <a:pt x="1732682" y="127529"/>
                  </a:lnTo>
                  <a:lnTo>
                    <a:pt x="1738883" y="173736"/>
                  </a:lnTo>
                  <a:lnTo>
                    <a:pt x="1738883" y="3864863"/>
                  </a:lnTo>
                  <a:lnTo>
                    <a:pt x="1732682" y="3911070"/>
                  </a:lnTo>
                  <a:lnTo>
                    <a:pt x="1715177" y="3952578"/>
                  </a:lnTo>
                  <a:lnTo>
                    <a:pt x="1688020" y="3987736"/>
                  </a:lnTo>
                  <a:lnTo>
                    <a:pt x="1652862" y="4014893"/>
                  </a:lnTo>
                  <a:lnTo>
                    <a:pt x="1611354" y="4032398"/>
                  </a:lnTo>
                  <a:lnTo>
                    <a:pt x="1565148" y="403860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03458" y="4868674"/>
            <a:ext cx="147320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Fizičko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zdravlje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djece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60319" y="2578607"/>
            <a:ext cx="3339465" cy="4038600"/>
            <a:chOff x="2560319" y="2578607"/>
            <a:chExt cx="3339465" cy="40386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9" y="2816351"/>
              <a:ext cx="1356359" cy="13548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66416" y="2820924"/>
              <a:ext cx="1344295" cy="1346200"/>
            </a:xfrm>
            <a:custGeom>
              <a:avLst/>
              <a:gdLst/>
              <a:ahLst/>
              <a:cxnLst/>
              <a:rect l="l" t="t" r="r" b="b"/>
              <a:pathLst>
                <a:path w="1344295" h="1346200">
                  <a:moveTo>
                    <a:pt x="0" y="672083"/>
                  </a:moveTo>
                  <a:lnTo>
                    <a:pt x="1692" y="624187"/>
                  </a:lnTo>
                  <a:lnTo>
                    <a:pt x="6691" y="577184"/>
                  </a:lnTo>
                  <a:lnTo>
                    <a:pt x="14883" y="531189"/>
                  </a:lnTo>
                  <a:lnTo>
                    <a:pt x="26153" y="486316"/>
                  </a:lnTo>
                  <a:lnTo>
                    <a:pt x="40385" y="442681"/>
                  </a:lnTo>
                  <a:lnTo>
                    <a:pt x="57465" y="400399"/>
                  </a:lnTo>
                  <a:lnTo>
                    <a:pt x="77278" y="359585"/>
                  </a:lnTo>
                  <a:lnTo>
                    <a:pt x="99708" y="320353"/>
                  </a:lnTo>
                  <a:lnTo>
                    <a:pt x="124641" y="282819"/>
                  </a:lnTo>
                  <a:lnTo>
                    <a:pt x="151961" y="247098"/>
                  </a:lnTo>
                  <a:lnTo>
                    <a:pt x="181554" y="213305"/>
                  </a:lnTo>
                  <a:lnTo>
                    <a:pt x="213305" y="181554"/>
                  </a:lnTo>
                  <a:lnTo>
                    <a:pt x="247098" y="151961"/>
                  </a:lnTo>
                  <a:lnTo>
                    <a:pt x="282819" y="124641"/>
                  </a:lnTo>
                  <a:lnTo>
                    <a:pt x="320353" y="99708"/>
                  </a:lnTo>
                  <a:lnTo>
                    <a:pt x="359585" y="77278"/>
                  </a:lnTo>
                  <a:lnTo>
                    <a:pt x="400399" y="57465"/>
                  </a:lnTo>
                  <a:lnTo>
                    <a:pt x="442681" y="40385"/>
                  </a:lnTo>
                  <a:lnTo>
                    <a:pt x="486316" y="26153"/>
                  </a:lnTo>
                  <a:lnTo>
                    <a:pt x="531189" y="14883"/>
                  </a:lnTo>
                  <a:lnTo>
                    <a:pt x="577184" y="6691"/>
                  </a:lnTo>
                  <a:lnTo>
                    <a:pt x="624187" y="1692"/>
                  </a:lnTo>
                  <a:lnTo>
                    <a:pt x="672083" y="0"/>
                  </a:lnTo>
                  <a:lnTo>
                    <a:pt x="720161" y="1692"/>
                  </a:lnTo>
                  <a:lnTo>
                    <a:pt x="767314" y="6691"/>
                  </a:lnTo>
                  <a:lnTo>
                    <a:pt x="813429" y="14883"/>
                  </a:lnTo>
                  <a:lnTo>
                    <a:pt x="858394" y="26153"/>
                  </a:lnTo>
                  <a:lnTo>
                    <a:pt x="902094" y="40385"/>
                  </a:lnTo>
                  <a:lnTo>
                    <a:pt x="944419" y="57465"/>
                  </a:lnTo>
                  <a:lnTo>
                    <a:pt x="985256" y="77278"/>
                  </a:lnTo>
                  <a:lnTo>
                    <a:pt x="1024490" y="99708"/>
                  </a:lnTo>
                  <a:lnTo>
                    <a:pt x="1062010" y="124641"/>
                  </a:lnTo>
                  <a:lnTo>
                    <a:pt x="1097704" y="151961"/>
                  </a:lnTo>
                  <a:lnTo>
                    <a:pt x="1131457" y="181554"/>
                  </a:lnTo>
                  <a:lnTo>
                    <a:pt x="1163158" y="213305"/>
                  </a:lnTo>
                  <a:lnTo>
                    <a:pt x="1192694" y="247098"/>
                  </a:lnTo>
                  <a:lnTo>
                    <a:pt x="1219952" y="282819"/>
                  </a:lnTo>
                  <a:lnTo>
                    <a:pt x="1244820" y="320353"/>
                  </a:lnTo>
                  <a:lnTo>
                    <a:pt x="1267184" y="359585"/>
                  </a:lnTo>
                  <a:lnTo>
                    <a:pt x="1286932" y="400399"/>
                  </a:lnTo>
                  <a:lnTo>
                    <a:pt x="1303951" y="442681"/>
                  </a:lnTo>
                  <a:lnTo>
                    <a:pt x="1318128" y="486316"/>
                  </a:lnTo>
                  <a:lnTo>
                    <a:pt x="1329351" y="531189"/>
                  </a:lnTo>
                  <a:lnTo>
                    <a:pt x="1337507" y="577184"/>
                  </a:lnTo>
                  <a:lnTo>
                    <a:pt x="1342484" y="624187"/>
                  </a:lnTo>
                  <a:lnTo>
                    <a:pt x="1344167" y="672083"/>
                  </a:lnTo>
                  <a:lnTo>
                    <a:pt x="1342484" y="720170"/>
                  </a:lnTo>
                  <a:lnTo>
                    <a:pt x="1337507" y="767347"/>
                  </a:lnTo>
                  <a:lnTo>
                    <a:pt x="1329351" y="813500"/>
                  </a:lnTo>
                  <a:lnTo>
                    <a:pt x="1318128" y="858516"/>
                  </a:lnTo>
                  <a:lnTo>
                    <a:pt x="1303951" y="902279"/>
                  </a:lnTo>
                  <a:lnTo>
                    <a:pt x="1286932" y="944676"/>
                  </a:lnTo>
                  <a:lnTo>
                    <a:pt x="1267184" y="985593"/>
                  </a:lnTo>
                  <a:lnTo>
                    <a:pt x="1244820" y="1024915"/>
                  </a:lnTo>
                  <a:lnTo>
                    <a:pt x="1219952" y="1062528"/>
                  </a:lnTo>
                  <a:lnTo>
                    <a:pt x="1192694" y="1098317"/>
                  </a:lnTo>
                  <a:lnTo>
                    <a:pt x="1163158" y="1132170"/>
                  </a:lnTo>
                  <a:lnTo>
                    <a:pt x="1131457" y="1163970"/>
                  </a:lnTo>
                  <a:lnTo>
                    <a:pt x="1097704" y="1193605"/>
                  </a:lnTo>
                  <a:lnTo>
                    <a:pt x="1062010" y="1220959"/>
                  </a:lnTo>
                  <a:lnTo>
                    <a:pt x="1024490" y="1245919"/>
                  </a:lnTo>
                  <a:lnTo>
                    <a:pt x="985256" y="1268370"/>
                  </a:lnTo>
                  <a:lnTo>
                    <a:pt x="944419" y="1288199"/>
                  </a:lnTo>
                  <a:lnTo>
                    <a:pt x="902094" y="1305290"/>
                  </a:lnTo>
                  <a:lnTo>
                    <a:pt x="858394" y="1319530"/>
                  </a:lnTo>
                  <a:lnTo>
                    <a:pt x="813429" y="1330804"/>
                  </a:lnTo>
                  <a:lnTo>
                    <a:pt x="767314" y="1338999"/>
                  </a:lnTo>
                  <a:lnTo>
                    <a:pt x="720161" y="1343999"/>
                  </a:lnTo>
                  <a:lnTo>
                    <a:pt x="672083" y="1345691"/>
                  </a:lnTo>
                  <a:lnTo>
                    <a:pt x="624187" y="1343999"/>
                  </a:lnTo>
                  <a:lnTo>
                    <a:pt x="577184" y="1338999"/>
                  </a:lnTo>
                  <a:lnTo>
                    <a:pt x="531189" y="1330804"/>
                  </a:lnTo>
                  <a:lnTo>
                    <a:pt x="486316" y="1319530"/>
                  </a:lnTo>
                  <a:lnTo>
                    <a:pt x="442681" y="1305290"/>
                  </a:lnTo>
                  <a:lnTo>
                    <a:pt x="400399" y="1288199"/>
                  </a:lnTo>
                  <a:lnTo>
                    <a:pt x="359585" y="1268370"/>
                  </a:lnTo>
                  <a:lnTo>
                    <a:pt x="320353" y="1245919"/>
                  </a:lnTo>
                  <a:lnTo>
                    <a:pt x="282819" y="1220959"/>
                  </a:lnTo>
                  <a:lnTo>
                    <a:pt x="247098" y="1193605"/>
                  </a:lnTo>
                  <a:lnTo>
                    <a:pt x="213305" y="1163970"/>
                  </a:lnTo>
                  <a:lnTo>
                    <a:pt x="181554" y="1132170"/>
                  </a:lnTo>
                  <a:lnTo>
                    <a:pt x="151961" y="1098317"/>
                  </a:lnTo>
                  <a:lnTo>
                    <a:pt x="124641" y="1062528"/>
                  </a:lnTo>
                  <a:lnTo>
                    <a:pt x="99708" y="1024915"/>
                  </a:lnTo>
                  <a:lnTo>
                    <a:pt x="77278" y="985593"/>
                  </a:lnTo>
                  <a:lnTo>
                    <a:pt x="57465" y="944676"/>
                  </a:lnTo>
                  <a:lnTo>
                    <a:pt x="40385" y="902279"/>
                  </a:lnTo>
                  <a:lnTo>
                    <a:pt x="26153" y="858516"/>
                  </a:lnTo>
                  <a:lnTo>
                    <a:pt x="14883" y="813500"/>
                  </a:lnTo>
                  <a:lnTo>
                    <a:pt x="6691" y="767347"/>
                  </a:lnTo>
                  <a:lnTo>
                    <a:pt x="1692" y="720170"/>
                  </a:lnTo>
                  <a:lnTo>
                    <a:pt x="0" y="672083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60519" y="2578607"/>
              <a:ext cx="1739264" cy="4038600"/>
            </a:xfrm>
            <a:custGeom>
              <a:avLst/>
              <a:gdLst/>
              <a:ahLst/>
              <a:cxnLst/>
              <a:rect l="l" t="t" r="r" b="b"/>
              <a:pathLst>
                <a:path w="1739264" h="4038600">
                  <a:moveTo>
                    <a:pt x="1565148" y="4038600"/>
                  </a:moveTo>
                  <a:lnTo>
                    <a:pt x="173736" y="4038600"/>
                  </a:lnTo>
                  <a:lnTo>
                    <a:pt x="127529" y="4032398"/>
                  </a:lnTo>
                  <a:lnTo>
                    <a:pt x="86021" y="4014893"/>
                  </a:lnTo>
                  <a:lnTo>
                    <a:pt x="50863" y="3987736"/>
                  </a:lnTo>
                  <a:lnTo>
                    <a:pt x="23706" y="3952578"/>
                  </a:lnTo>
                  <a:lnTo>
                    <a:pt x="6201" y="3911070"/>
                  </a:lnTo>
                  <a:lnTo>
                    <a:pt x="0" y="3864863"/>
                  </a:lnTo>
                  <a:lnTo>
                    <a:pt x="0" y="173736"/>
                  </a:ln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1565148" y="0"/>
                  </a:lnTo>
                  <a:lnTo>
                    <a:pt x="1611354" y="6201"/>
                  </a:lnTo>
                  <a:lnTo>
                    <a:pt x="1652862" y="23706"/>
                  </a:lnTo>
                  <a:lnTo>
                    <a:pt x="1688020" y="50863"/>
                  </a:lnTo>
                  <a:lnTo>
                    <a:pt x="1715177" y="86021"/>
                  </a:lnTo>
                  <a:lnTo>
                    <a:pt x="1732682" y="127529"/>
                  </a:lnTo>
                  <a:lnTo>
                    <a:pt x="1738883" y="173736"/>
                  </a:lnTo>
                  <a:lnTo>
                    <a:pt x="1738883" y="3864863"/>
                  </a:lnTo>
                  <a:lnTo>
                    <a:pt x="1732682" y="3911070"/>
                  </a:lnTo>
                  <a:lnTo>
                    <a:pt x="1715177" y="3952578"/>
                  </a:lnTo>
                  <a:lnTo>
                    <a:pt x="1688020" y="3987736"/>
                  </a:lnTo>
                  <a:lnTo>
                    <a:pt x="1652862" y="4014893"/>
                  </a:lnTo>
                  <a:lnTo>
                    <a:pt x="1611354" y="4032398"/>
                  </a:lnTo>
                  <a:lnTo>
                    <a:pt x="1565148" y="403860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55112" y="4777242"/>
            <a:ext cx="1350645" cy="411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16865" marR="5080" indent="-304800">
              <a:lnSpc>
                <a:spcPts val="1450"/>
              </a:lnSpc>
              <a:spcBef>
                <a:spcPts val="26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Razvoj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odgovornog ponašanja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53305" y="2578607"/>
            <a:ext cx="3336925" cy="4038600"/>
            <a:chOff x="4353305" y="2578607"/>
            <a:chExt cx="3336925" cy="4038600"/>
          </a:xfrm>
        </p:grpSpPr>
        <p:pic>
          <p:nvPicPr>
            <p:cNvPr id="17" name="object 1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7115" y="2833116"/>
              <a:ext cx="1345691" cy="1333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57115" y="2820924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0" y="672083"/>
                  </a:moveTo>
                  <a:lnTo>
                    <a:pt x="1692" y="624187"/>
                  </a:lnTo>
                  <a:lnTo>
                    <a:pt x="6691" y="577184"/>
                  </a:lnTo>
                  <a:lnTo>
                    <a:pt x="14883" y="531189"/>
                  </a:lnTo>
                  <a:lnTo>
                    <a:pt x="26153" y="486316"/>
                  </a:lnTo>
                  <a:lnTo>
                    <a:pt x="40385" y="442681"/>
                  </a:lnTo>
                  <a:lnTo>
                    <a:pt x="57465" y="400399"/>
                  </a:lnTo>
                  <a:lnTo>
                    <a:pt x="77278" y="359585"/>
                  </a:lnTo>
                  <a:lnTo>
                    <a:pt x="99708" y="320353"/>
                  </a:lnTo>
                  <a:lnTo>
                    <a:pt x="124641" y="282819"/>
                  </a:lnTo>
                  <a:lnTo>
                    <a:pt x="151961" y="247098"/>
                  </a:lnTo>
                  <a:lnTo>
                    <a:pt x="181554" y="213305"/>
                  </a:lnTo>
                  <a:lnTo>
                    <a:pt x="213305" y="181554"/>
                  </a:lnTo>
                  <a:lnTo>
                    <a:pt x="247098" y="151961"/>
                  </a:lnTo>
                  <a:lnTo>
                    <a:pt x="282819" y="124641"/>
                  </a:lnTo>
                  <a:lnTo>
                    <a:pt x="320353" y="99708"/>
                  </a:lnTo>
                  <a:lnTo>
                    <a:pt x="359585" y="77278"/>
                  </a:lnTo>
                  <a:lnTo>
                    <a:pt x="400399" y="57465"/>
                  </a:lnTo>
                  <a:lnTo>
                    <a:pt x="442681" y="40385"/>
                  </a:lnTo>
                  <a:lnTo>
                    <a:pt x="486316" y="26153"/>
                  </a:lnTo>
                  <a:lnTo>
                    <a:pt x="531189" y="14883"/>
                  </a:lnTo>
                  <a:lnTo>
                    <a:pt x="577184" y="6691"/>
                  </a:lnTo>
                  <a:lnTo>
                    <a:pt x="624187" y="1692"/>
                  </a:lnTo>
                  <a:lnTo>
                    <a:pt x="672083" y="0"/>
                  </a:lnTo>
                  <a:lnTo>
                    <a:pt x="720170" y="1692"/>
                  </a:lnTo>
                  <a:lnTo>
                    <a:pt x="767347" y="6691"/>
                  </a:lnTo>
                  <a:lnTo>
                    <a:pt x="813500" y="14883"/>
                  </a:lnTo>
                  <a:lnTo>
                    <a:pt x="858516" y="26153"/>
                  </a:lnTo>
                  <a:lnTo>
                    <a:pt x="902279" y="40385"/>
                  </a:lnTo>
                  <a:lnTo>
                    <a:pt x="944676" y="57465"/>
                  </a:lnTo>
                  <a:lnTo>
                    <a:pt x="985593" y="77278"/>
                  </a:lnTo>
                  <a:lnTo>
                    <a:pt x="1024915" y="99708"/>
                  </a:lnTo>
                  <a:lnTo>
                    <a:pt x="1062528" y="124641"/>
                  </a:lnTo>
                  <a:lnTo>
                    <a:pt x="1098317" y="151961"/>
                  </a:lnTo>
                  <a:lnTo>
                    <a:pt x="1132170" y="181554"/>
                  </a:lnTo>
                  <a:lnTo>
                    <a:pt x="1163970" y="213305"/>
                  </a:lnTo>
                  <a:lnTo>
                    <a:pt x="1193605" y="247098"/>
                  </a:lnTo>
                  <a:lnTo>
                    <a:pt x="1220959" y="282819"/>
                  </a:lnTo>
                  <a:lnTo>
                    <a:pt x="1245919" y="320353"/>
                  </a:lnTo>
                  <a:lnTo>
                    <a:pt x="1268370" y="359585"/>
                  </a:lnTo>
                  <a:lnTo>
                    <a:pt x="1288199" y="400399"/>
                  </a:lnTo>
                  <a:lnTo>
                    <a:pt x="1305290" y="442681"/>
                  </a:lnTo>
                  <a:lnTo>
                    <a:pt x="1319530" y="486316"/>
                  </a:lnTo>
                  <a:lnTo>
                    <a:pt x="1330804" y="531189"/>
                  </a:lnTo>
                  <a:lnTo>
                    <a:pt x="1338999" y="577184"/>
                  </a:lnTo>
                  <a:lnTo>
                    <a:pt x="1343999" y="624187"/>
                  </a:lnTo>
                  <a:lnTo>
                    <a:pt x="1345691" y="672083"/>
                  </a:lnTo>
                  <a:lnTo>
                    <a:pt x="1343999" y="720170"/>
                  </a:lnTo>
                  <a:lnTo>
                    <a:pt x="1338999" y="767347"/>
                  </a:lnTo>
                  <a:lnTo>
                    <a:pt x="1330804" y="813500"/>
                  </a:lnTo>
                  <a:lnTo>
                    <a:pt x="1319530" y="858516"/>
                  </a:lnTo>
                  <a:lnTo>
                    <a:pt x="1305290" y="902279"/>
                  </a:lnTo>
                  <a:lnTo>
                    <a:pt x="1288199" y="944676"/>
                  </a:lnTo>
                  <a:lnTo>
                    <a:pt x="1268370" y="985593"/>
                  </a:lnTo>
                  <a:lnTo>
                    <a:pt x="1245919" y="1024915"/>
                  </a:lnTo>
                  <a:lnTo>
                    <a:pt x="1220959" y="1062528"/>
                  </a:lnTo>
                  <a:lnTo>
                    <a:pt x="1193605" y="1098317"/>
                  </a:lnTo>
                  <a:lnTo>
                    <a:pt x="1163970" y="1132170"/>
                  </a:lnTo>
                  <a:lnTo>
                    <a:pt x="1132170" y="1163970"/>
                  </a:lnTo>
                  <a:lnTo>
                    <a:pt x="1098317" y="1193605"/>
                  </a:lnTo>
                  <a:lnTo>
                    <a:pt x="1062528" y="1220959"/>
                  </a:lnTo>
                  <a:lnTo>
                    <a:pt x="1024915" y="1245919"/>
                  </a:lnTo>
                  <a:lnTo>
                    <a:pt x="985593" y="1268370"/>
                  </a:lnTo>
                  <a:lnTo>
                    <a:pt x="944676" y="1288199"/>
                  </a:lnTo>
                  <a:lnTo>
                    <a:pt x="902279" y="1305290"/>
                  </a:lnTo>
                  <a:lnTo>
                    <a:pt x="858516" y="1319530"/>
                  </a:lnTo>
                  <a:lnTo>
                    <a:pt x="813500" y="1330804"/>
                  </a:lnTo>
                  <a:lnTo>
                    <a:pt x="767347" y="1338999"/>
                  </a:lnTo>
                  <a:lnTo>
                    <a:pt x="720170" y="1343999"/>
                  </a:lnTo>
                  <a:lnTo>
                    <a:pt x="672083" y="1345691"/>
                  </a:lnTo>
                  <a:lnTo>
                    <a:pt x="624187" y="1343999"/>
                  </a:lnTo>
                  <a:lnTo>
                    <a:pt x="577184" y="1338999"/>
                  </a:lnTo>
                  <a:lnTo>
                    <a:pt x="531189" y="1330804"/>
                  </a:lnTo>
                  <a:lnTo>
                    <a:pt x="486316" y="1319530"/>
                  </a:lnTo>
                  <a:lnTo>
                    <a:pt x="442681" y="1305290"/>
                  </a:lnTo>
                  <a:lnTo>
                    <a:pt x="400399" y="1288199"/>
                  </a:lnTo>
                  <a:lnTo>
                    <a:pt x="359585" y="1268370"/>
                  </a:lnTo>
                  <a:lnTo>
                    <a:pt x="320353" y="1245919"/>
                  </a:lnTo>
                  <a:lnTo>
                    <a:pt x="282819" y="1220959"/>
                  </a:lnTo>
                  <a:lnTo>
                    <a:pt x="247098" y="1193605"/>
                  </a:lnTo>
                  <a:lnTo>
                    <a:pt x="213305" y="1163970"/>
                  </a:lnTo>
                  <a:lnTo>
                    <a:pt x="181554" y="1132170"/>
                  </a:lnTo>
                  <a:lnTo>
                    <a:pt x="151961" y="1098317"/>
                  </a:lnTo>
                  <a:lnTo>
                    <a:pt x="124641" y="1062528"/>
                  </a:lnTo>
                  <a:lnTo>
                    <a:pt x="99708" y="1024915"/>
                  </a:lnTo>
                  <a:lnTo>
                    <a:pt x="77278" y="985593"/>
                  </a:lnTo>
                  <a:lnTo>
                    <a:pt x="57465" y="944676"/>
                  </a:lnTo>
                  <a:lnTo>
                    <a:pt x="40385" y="902279"/>
                  </a:lnTo>
                  <a:lnTo>
                    <a:pt x="26153" y="858516"/>
                  </a:lnTo>
                  <a:lnTo>
                    <a:pt x="14883" y="813500"/>
                  </a:lnTo>
                  <a:lnTo>
                    <a:pt x="6691" y="767347"/>
                  </a:lnTo>
                  <a:lnTo>
                    <a:pt x="1692" y="720170"/>
                  </a:lnTo>
                  <a:lnTo>
                    <a:pt x="0" y="672083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1219" y="2578607"/>
              <a:ext cx="1739264" cy="4038600"/>
            </a:xfrm>
            <a:custGeom>
              <a:avLst/>
              <a:gdLst/>
              <a:ahLst/>
              <a:cxnLst/>
              <a:rect l="l" t="t" r="r" b="b"/>
              <a:pathLst>
                <a:path w="1739265" h="4038600">
                  <a:moveTo>
                    <a:pt x="1565148" y="4038600"/>
                  </a:moveTo>
                  <a:lnTo>
                    <a:pt x="173736" y="4038600"/>
                  </a:lnTo>
                  <a:lnTo>
                    <a:pt x="127529" y="4032398"/>
                  </a:lnTo>
                  <a:lnTo>
                    <a:pt x="86021" y="4014893"/>
                  </a:lnTo>
                  <a:lnTo>
                    <a:pt x="50863" y="3987736"/>
                  </a:lnTo>
                  <a:lnTo>
                    <a:pt x="23706" y="3952578"/>
                  </a:lnTo>
                  <a:lnTo>
                    <a:pt x="6201" y="3911070"/>
                  </a:lnTo>
                  <a:lnTo>
                    <a:pt x="0" y="3864863"/>
                  </a:lnTo>
                  <a:lnTo>
                    <a:pt x="0" y="173736"/>
                  </a:ln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1565148" y="0"/>
                  </a:lnTo>
                  <a:lnTo>
                    <a:pt x="1611354" y="6201"/>
                  </a:lnTo>
                  <a:lnTo>
                    <a:pt x="1652862" y="23706"/>
                  </a:lnTo>
                  <a:lnTo>
                    <a:pt x="1688020" y="50863"/>
                  </a:lnTo>
                  <a:lnTo>
                    <a:pt x="1715177" y="86021"/>
                  </a:lnTo>
                  <a:lnTo>
                    <a:pt x="1732682" y="127529"/>
                  </a:lnTo>
                  <a:lnTo>
                    <a:pt x="1738883" y="173736"/>
                  </a:lnTo>
                  <a:lnTo>
                    <a:pt x="1738883" y="3864863"/>
                  </a:lnTo>
                  <a:lnTo>
                    <a:pt x="1732682" y="3911070"/>
                  </a:lnTo>
                  <a:lnTo>
                    <a:pt x="1715177" y="3952578"/>
                  </a:lnTo>
                  <a:lnTo>
                    <a:pt x="1688020" y="3987736"/>
                  </a:lnTo>
                  <a:lnTo>
                    <a:pt x="1652862" y="4014893"/>
                  </a:lnTo>
                  <a:lnTo>
                    <a:pt x="1611354" y="4032398"/>
                  </a:lnTo>
                  <a:lnTo>
                    <a:pt x="1565148" y="403860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94560" y="4777242"/>
            <a:ext cx="1253490" cy="411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37160">
              <a:lnSpc>
                <a:spcPts val="1450"/>
              </a:lnSpc>
              <a:spcBef>
                <a:spcPts val="260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Unaprjeđenje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prometne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kulture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44005" y="2578607"/>
            <a:ext cx="3336925" cy="4038600"/>
            <a:chOff x="6144005" y="2578607"/>
            <a:chExt cx="3336925" cy="403860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9339" y="2833116"/>
              <a:ext cx="1344167" cy="13335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47815" y="2820924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0" y="672083"/>
                  </a:moveTo>
                  <a:lnTo>
                    <a:pt x="1692" y="624187"/>
                  </a:lnTo>
                  <a:lnTo>
                    <a:pt x="6692" y="577184"/>
                  </a:lnTo>
                  <a:lnTo>
                    <a:pt x="14887" y="531189"/>
                  </a:lnTo>
                  <a:lnTo>
                    <a:pt x="26161" y="486316"/>
                  </a:lnTo>
                  <a:lnTo>
                    <a:pt x="40401" y="442681"/>
                  </a:lnTo>
                  <a:lnTo>
                    <a:pt x="57492" y="400399"/>
                  </a:lnTo>
                  <a:lnTo>
                    <a:pt x="77321" y="359585"/>
                  </a:lnTo>
                  <a:lnTo>
                    <a:pt x="99772" y="320353"/>
                  </a:lnTo>
                  <a:lnTo>
                    <a:pt x="124732" y="282819"/>
                  </a:lnTo>
                  <a:lnTo>
                    <a:pt x="152086" y="247098"/>
                  </a:lnTo>
                  <a:lnTo>
                    <a:pt x="181721" y="213305"/>
                  </a:lnTo>
                  <a:lnTo>
                    <a:pt x="213521" y="181554"/>
                  </a:lnTo>
                  <a:lnTo>
                    <a:pt x="247373" y="151961"/>
                  </a:lnTo>
                  <a:lnTo>
                    <a:pt x="283163" y="124641"/>
                  </a:lnTo>
                  <a:lnTo>
                    <a:pt x="320776" y="99708"/>
                  </a:lnTo>
                  <a:lnTo>
                    <a:pt x="360098" y="77278"/>
                  </a:lnTo>
                  <a:lnTo>
                    <a:pt x="401015" y="57465"/>
                  </a:lnTo>
                  <a:lnTo>
                    <a:pt x="443412" y="40385"/>
                  </a:lnTo>
                  <a:lnTo>
                    <a:pt x="487175" y="26153"/>
                  </a:lnTo>
                  <a:lnTo>
                    <a:pt x="532191" y="14883"/>
                  </a:lnTo>
                  <a:lnTo>
                    <a:pt x="578344" y="6691"/>
                  </a:lnTo>
                  <a:lnTo>
                    <a:pt x="625521" y="1692"/>
                  </a:lnTo>
                  <a:lnTo>
                    <a:pt x="673608" y="0"/>
                  </a:lnTo>
                  <a:lnTo>
                    <a:pt x="721504" y="1692"/>
                  </a:lnTo>
                  <a:lnTo>
                    <a:pt x="768507" y="6691"/>
                  </a:lnTo>
                  <a:lnTo>
                    <a:pt x="814502" y="14883"/>
                  </a:lnTo>
                  <a:lnTo>
                    <a:pt x="859375" y="26153"/>
                  </a:lnTo>
                  <a:lnTo>
                    <a:pt x="903010" y="40385"/>
                  </a:lnTo>
                  <a:lnTo>
                    <a:pt x="945292" y="57465"/>
                  </a:lnTo>
                  <a:lnTo>
                    <a:pt x="986106" y="77278"/>
                  </a:lnTo>
                  <a:lnTo>
                    <a:pt x="1025338" y="99708"/>
                  </a:lnTo>
                  <a:lnTo>
                    <a:pt x="1062872" y="124641"/>
                  </a:lnTo>
                  <a:lnTo>
                    <a:pt x="1098593" y="151961"/>
                  </a:lnTo>
                  <a:lnTo>
                    <a:pt x="1132386" y="181554"/>
                  </a:lnTo>
                  <a:lnTo>
                    <a:pt x="1164137" y="213305"/>
                  </a:lnTo>
                  <a:lnTo>
                    <a:pt x="1193730" y="247098"/>
                  </a:lnTo>
                  <a:lnTo>
                    <a:pt x="1221050" y="282819"/>
                  </a:lnTo>
                  <a:lnTo>
                    <a:pt x="1245983" y="320353"/>
                  </a:lnTo>
                  <a:lnTo>
                    <a:pt x="1268413" y="359585"/>
                  </a:lnTo>
                  <a:lnTo>
                    <a:pt x="1288226" y="400399"/>
                  </a:lnTo>
                  <a:lnTo>
                    <a:pt x="1305306" y="442681"/>
                  </a:lnTo>
                  <a:lnTo>
                    <a:pt x="1319538" y="486316"/>
                  </a:lnTo>
                  <a:lnTo>
                    <a:pt x="1330808" y="531189"/>
                  </a:lnTo>
                  <a:lnTo>
                    <a:pt x="1339000" y="577184"/>
                  </a:lnTo>
                  <a:lnTo>
                    <a:pt x="1343999" y="624187"/>
                  </a:lnTo>
                  <a:lnTo>
                    <a:pt x="1345691" y="672083"/>
                  </a:lnTo>
                  <a:lnTo>
                    <a:pt x="1343999" y="720170"/>
                  </a:lnTo>
                  <a:lnTo>
                    <a:pt x="1339000" y="767347"/>
                  </a:lnTo>
                  <a:lnTo>
                    <a:pt x="1330808" y="813500"/>
                  </a:lnTo>
                  <a:lnTo>
                    <a:pt x="1319538" y="858516"/>
                  </a:lnTo>
                  <a:lnTo>
                    <a:pt x="1305306" y="902279"/>
                  </a:lnTo>
                  <a:lnTo>
                    <a:pt x="1288226" y="944676"/>
                  </a:lnTo>
                  <a:lnTo>
                    <a:pt x="1268413" y="985593"/>
                  </a:lnTo>
                  <a:lnTo>
                    <a:pt x="1245983" y="1024915"/>
                  </a:lnTo>
                  <a:lnTo>
                    <a:pt x="1221050" y="1062528"/>
                  </a:lnTo>
                  <a:lnTo>
                    <a:pt x="1193730" y="1098317"/>
                  </a:lnTo>
                  <a:lnTo>
                    <a:pt x="1164137" y="1132170"/>
                  </a:lnTo>
                  <a:lnTo>
                    <a:pt x="1132386" y="1163970"/>
                  </a:lnTo>
                  <a:lnTo>
                    <a:pt x="1098593" y="1193605"/>
                  </a:lnTo>
                  <a:lnTo>
                    <a:pt x="1062872" y="1220959"/>
                  </a:lnTo>
                  <a:lnTo>
                    <a:pt x="1025338" y="1245919"/>
                  </a:lnTo>
                  <a:lnTo>
                    <a:pt x="986106" y="1268370"/>
                  </a:lnTo>
                  <a:lnTo>
                    <a:pt x="945292" y="1288199"/>
                  </a:lnTo>
                  <a:lnTo>
                    <a:pt x="903010" y="1305290"/>
                  </a:lnTo>
                  <a:lnTo>
                    <a:pt x="859375" y="1319530"/>
                  </a:lnTo>
                  <a:lnTo>
                    <a:pt x="814502" y="1330804"/>
                  </a:lnTo>
                  <a:lnTo>
                    <a:pt x="768507" y="1338999"/>
                  </a:lnTo>
                  <a:lnTo>
                    <a:pt x="721504" y="1343999"/>
                  </a:lnTo>
                  <a:lnTo>
                    <a:pt x="673608" y="1345691"/>
                  </a:lnTo>
                  <a:lnTo>
                    <a:pt x="625521" y="1343999"/>
                  </a:lnTo>
                  <a:lnTo>
                    <a:pt x="578344" y="1338999"/>
                  </a:lnTo>
                  <a:lnTo>
                    <a:pt x="532191" y="1330804"/>
                  </a:lnTo>
                  <a:lnTo>
                    <a:pt x="487175" y="1319530"/>
                  </a:lnTo>
                  <a:lnTo>
                    <a:pt x="443412" y="1305290"/>
                  </a:lnTo>
                  <a:lnTo>
                    <a:pt x="401015" y="1288199"/>
                  </a:lnTo>
                  <a:lnTo>
                    <a:pt x="360098" y="1268370"/>
                  </a:lnTo>
                  <a:lnTo>
                    <a:pt x="320776" y="1245919"/>
                  </a:lnTo>
                  <a:lnTo>
                    <a:pt x="283163" y="1220959"/>
                  </a:lnTo>
                  <a:lnTo>
                    <a:pt x="247373" y="1193605"/>
                  </a:lnTo>
                  <a:lnTo>
                    <a:pt x="213521" y="1163970"/>
                  </a:lnTo>
                  <a:lnTo>
                    <a:pt x="181721" y="1132170"/>
                  </a:lnTo>
                  <a:lnTo>
                    <a:pt x="152086" y="1098317"/>
                  </a:lnTo>
                  <a:lnTo>
                    <a:pt x="124732" y="1062528"/>
                  </a:lnTo>
                  <a:lnTo>
                    <a:pt x="99772" y="1024915"/>
                  </a:lnTo>
                  <a:lnTo>
                    <a:pt x="77321" y="985593"/>
                  </a:lnTo>
                  <a:lnTo>
                    <a:pt x="57492" y="944676"/>
                  </a:lnTo>
                  <a:lnTo>
                    <a:pt x="40401" y="902279"/>
                  </a:lnTo>
                  <a:lnTo>
                    <a:pt x="26161" y="858516"/>
                  </a:lnTo>
                  <a:lnTo>
                    <a:pt x="14887" y="813500"/>
                  </a:lnTo>
                  <a:lnTo>
                    <a:pt x="6692" y="767347"/>
                  </a:lnTo>
                  <a:lnTo>
                    <a:pt x="1692" y="720170"/>
                  </a:lnTo>
                  <a:lnTo>
                    <a:pt x="0" y="672083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41919" y="2578607"/>
              <a:ext cx="1739264" cy="4038600"/>
            </a:xfrm>
            <a:custGeom>
              <a:avLst/>
              <a:gdLst/>
              <a:ahLst/>
              <a:cxnLst/>
              <a:rect l="l" t="t" r="r" b="b"/>
              <a:pathLst>
                <a:path w="1739265" h="4038600">
                  <a:moveTo>
                    <a:pt x="1565148" y="4038600"/>
                  </a:moveTo>
                  <a:lnTo>
                    <a:pt x="175260" y="4038600"/>
                  </a:lnTo>
                  <a:lnTo>
                    <a:pt x="128940" y="4032398"/>
                  </a:lnTo>
                  <a:lnTo>
                    <a:pt x="87150" y="4014893"/>
                  </a:lnTo>
                  <a:lnTo>
                    <a:pt x="51625" y="3987736"/>
                  </a:lnTo>
                  <a:lnTo>
                    <a:pt x="24101" y="3952578"/>
                  </a:lnTo>
                  <a:lnTo>
                    <a:pt x="6314" y="3911070"/>
                  </a:lnTo>
                  <a:lnTo>
                    <a:pt x="0" y="3864863"/>
                  </a:lnTo>
                  <a:lnTo>
                    <a:pt x="0" y="173736"/>
                  </a:lnTo>
                  <a:lnTo>
                    <a:pt x="6314" y="127529"/>
                  </a:lnTo>
                  <a:lnTo>
                    <a:pt x="24101" y="86021"/>
                  </a:lnTo>
                  <a:lnTo>
                    <a:pt x="51625" y="50863"/>
                  </a:lnTo>
                  <a:lnTo>
                    <a:pt x="87150" y="23706"/>
                  </a:lnTo>
                  <a:lnTo>
                    <a:pt x="128940" y="6201"/>
                  </a:lnTo>
                  <a:lnTo>
                    <a:pt x="175260" y="0"/>
                  </a:lnTo>
                  <a:lnTo>
                    <a:pt x="1565148" y="0"/>
                  </a:lnTo>
                  <a:lnTo>
                    <a:pt x="1611354" y="6201"/>
                  </a:lnTo>
                  <a:lnTo>
                    <a:pt x="1652862" y="23706"/>
                  </a:lnTo>
                  <a:lnTo>
                    <a:pt x="1688020" y="50863"/>
                  </a:lnTo>
                  <a:lnTo>
                    <a:pt x="1715177" y="86021"/>
                  </a:lnTo>
                  <a:lnTo>
                    <a:pt x="1732682" y="127529"/>
                  </a:lnTo>
                  <a:lnTo>
                    <a:pt x="1738883" y="173736"/>
                  </a:lnTo>
                  <a:lnTo>
                    <a:pt x="1738883" y="3864863"/>
                  </a:lnTo>
                  <a:lnTo>
                    <a:pt x="1732682" y="3911070"/>
                  </a:lnTo>
                  <a:lnTo>
                    <a:pt x="1715177" y="3952578"/>
                  </a:lnTo>
                  <a:lnTo>
                    <a:pt x="1688020" y="3987736"/>
                  </a:lnTo>
                  <a:lnTo>
                    <a:pt x="1652862" y="4014893"/>
                  </a:lnTo>
                  <a:lnTo>
                    <a:pt x="1611354" y="4032398"/>
                  </a:lnTo>
                  <a:lnTo>
                    <a:pt x="1565148" y="4038600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48145" y="4777242"/>
            <a:ext cx="1532255" cy="411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98475" marR="5080" indent="-486409">
              <a:lnSpc>
                <a:spcPts val="1450"/>
              </a:lnSpc>
              <a:spcBef>
                <a:spcPts val="26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Smanjenje</a:t>
            </a:r>
            <a:r>
              <a:rPr sz="13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prometnih nesreća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30402" y="2817114"/>
            <a:ext cx="8357870" cy="3602990"/>
            <a:chOff x="930402" y="2817114"/>
            <a:chExt cx="8357870" cy="360299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40040" y="2833116"/>
              <a:ext cx="1344167" cy="13335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940040" y="2820924"/>
              <a:ext cx="1344295" cy="1346200"/>
            </a:xfrm>
            <a:custGeom>
              <a:avLst/>
              <a:gdLst/>
              <a:ahLst/>
              <a:cxnLst/>
              <a:rect l="l" t="t" r="r" b="b"/>
              <a:pathLst>
                <a:path w="1344295" h="1346200">
                  <a:moveTo>
                    <a:pt x="0" y="672083"/>
                  </a:moveTo>
                  <a:lnTo>
                    <a:pt x="1683" y="624187"/>
                  </a:lnTo>
                  <a:lnTo>
                    <a:pt x="6660" y="577184"/>
                  </a:lnTo>
                  <a:lnTo>
                    <a:pt x="14816" y="531189"/>
                  </a:lnTo>
                  <a:lnTo>
                    <a:pt x="26039" y="486316"/>
                  </a:lnTo>
                  <a:lnTo>
                    <a:pt x="40216" y="442681"/>
                  </a:lnTo>
                  <a:lnTo>
                    <a:pt x="57235" y="400399"/>
                  </a:lnTo>
                  <a:lnTo>
                    <a:pt x="76983" y="359585"/>
                  </a:lnTo>
                  <a:lnTo>
                    <a:pt x="99347" y="320353"/>
                  </a:lnTo>
                  <a:lnTo>
                    <a:pt x="124215" y="282819"/>
                  </a:lnTo>
                  <a:lnTo>
                    <a:pt x="151473" y="247098"/>
                  </a:lnTo>
                  <a:lnTo>
                    <a:pt x="181009" y="213305"/>
                  </a:lnTo>
                  <a:lnTo>
                    <a:pt x="212710" y="181554"/>
                  </a:lnTo>
                  <a:lnTo>
                    <a:pt x="246463" y="151961"/>
                  </a:lnTo>
                  <a:lnTo>
                    <a:pt x="282157" y="124641"/>
                  </a:lnTo>
                  <a:lnTo>
                    <a:pt x="319677" y="99708"/>
                  </a:lnTo>
                  <a:lnTo>
                    <a:pt x="358911" y="77278"/>
                  </a:lnTo>
                  <a:lnTo>
                    <a:pt x="399748" y="57465"/>
                  </a:lnTo>
                  <a:lnTo>
                    <a:pt x="442072" y="40385"/>
                  </a:lnTo>
                  <a:lnTo>
                    <a:pt x="485773" y="26153"/>
                  </a:lnTo>
                  <a:lnTo>
                    <a:pt x="530738" y="14883"/>
                  </a:lnTo>
                  <a:lnTo>
                    <a:pt x="576853" y="6691"/>
                  </a:lnTo>
                  <a:lnTo>
                    <a:pt x="624006" y="1692"/>
                  </a:lnTo>
                  <a:lnTo>
                    <a:pt x="672083" y="0"/>
                  </a:lnTo>
                  <a:lnTo>
                    <a:pt x="720161" y="1692"/>
                  </a:lnTo>
                  <a:lnTo>
                    <a:pt x="767314" y="6691"/>
                  </a:lnTo>
                  <a:lnTo>
                    <a:pt x="813429" y="14883"/>
                  </a:lnTo>
                  <a:lnTo>
                    <a:pt x="858394" y="26153"/>
                  </a:lnTo>
                  <a:lnTo>
                    <a:pt x="902094" y="40385"/>
                  </a:lnTo>
                  <a:lnTo>
                    <a:pt x="944419" y="57465"/>
                  </a:lnTo>
                  <a:lnTo>
                    <a:pt x="985256" y="77278"/>
                  </a:lnTo>
                  <a:lnTo>
                    <a:pt x="1024490" y="99708"/>
                  </a:lnTo>
                  <a:lnTo>
                    <a:pt x="1062010" y="124641"/>
                  </a:lnTo>
                  <a:lnTo>
                    <a:pt x="1097704" y="151961"/>
                  </a:lnTo>
                  <a:lnTo>
                    <a:pt x="1131457" y="181554"/>
                  </a:lnTo>
                  <a:lnTo>
                    <a:pt x="1163158" y="213305"/>
                  </a:lnTo>
                  <a:lnTo>
                    <a:pt x="1192694" y="247098"/>
                  </a:lnTo>
                  <a:lnTo>
                    <a:pt x="1219952" y="282819"/>
                  </a:lnTo>
                  <a:lnTo>
                    <a:pt x="1244820" y="320353"/>
                  </a:lnTo>
                  <a:lnTo>
                    <a:pt x="1267184" y="359585"/>
                  </a:lnTo>
                  <a:lnTo>
                    <a:pt x="1286932" y="400399"/>
                  </a:lnTo>
                  <a:lnTo>
                    <a:pt x="1303951" y="442681"/>
                  </a:lnTo>
                  <a:lnTo>
                    <a:pt x="1318128" y="486316"/>
                  </a:lnTo>
                  <a:lnTo>
                    <a:pt x="1329351" y="531189"/>
                  </a:lnTo>
                  <a:lnTo>
                    <a:pt x="1337507" y="577184"/>
                  </a:lnTo>
                  <a:lnTo>
                    <a:pt x="1342484" y="624187"/>
                  </a:lnTo>
                  <a:lnTo>
                    <a:pt x="1344167" y="672083"/>
                  </a:lnTo>
                  <a:lnTo>
                    <a:pt x="1342484" y="720170"/>
                  </a:lnTo>
                  <a:lnTo>
                    <a:pt x="1337507" y="767347"/>
                  </a:lnTo>
                  <a:lnTo>
                    <a:pt x="1329351" y="813500"/>
                  </a:lnTo>
                  <a:lnTo>
                    <a:pt x="1318128" y="858516"/>
                  </a:lnTo>
                  <a:lnTo>
                    <a:pt x="1303951" y="902279"/>
                  </a:lnTo>
                  <a:lnTo>
                    <a:pt x="1286932" y="944676"/>
                  </a:lnTo>
                  <a:lnTo>
                    <a:pt x="1267184" y="985593"/>
                  </a:lnTo>
                  <a:lnTo>
                    <a:pt x="1244820" y="1024915"/>
                  </a:lnTo>
                  <a:lnTo>
                    <a:pt x="1219952" y="1062528"/>
                  </a:lnTo>
                  <a:lnTo>
                    <a:pt x="1192694" y="1098317"/>
                  </a:lnTo>
                  <a:lnTo>
                    <a:pt x="1163158" y="1132170"/>
                  </a:lnTo>
                  <a:lnTo>
                    <a:pt x="1131457" y="1163970"/>
                  </a:lnTo>
                  <a:lnTo>
                    <a:pt x="1097704" y="1193605"/>
                  </a:lnTo>
                  <a:lnTo>
                    <a:pt x="1062010" y="1220959"/>
                  </a:lnTo>
                  <a:lnTo>
                    <a:pt x="1024490" y="1245919"/>
                  </a:lnTo>
                  <a:lnTo>
                    <a:pt x="985256" y="1268370"/>
                  </a:lnTo>
                  <a:lnTo>
                    <a:pt x="944419" y="1288199"/>
                  </a:lnTo>
                  <a:lnTo>
                    <a:pt x="902094" y="1305290"/>
                  </a:lnTo>
                  <a:lnTo>
                    <a:pt x="858394" y="1319530"/>
                  </a:lnTo>
                  <a:lnTo>
                    <a:pt x="813429" y="1330804"/>
                  </a:lnTo>
                  <a:lnTo>
                    <a:pt x="767314" y="1338999"/>
                  </a:lnTo>
                  <a:lnTo>
                    <a:pt x="720161" y="1343999"/>
                  </a:lnTo>
                  <a:lnTo>
                    <a:pt x="672083" y="1345691"/>
                  </a:lnTo>
                  <a:lnTo>
                    <a:pt x="624006" y="1343999"/>
                  </a:lnTo>
                  <a:lnTo>
                    <a:pt x="576853" y="1338999"/>
                  </a:lnTo>
                  <a:lnTo>
                    <a:pt x="530738" y="1330804"/>
                  </a:lnTo>
                  <a:lnTo>
                    <a:pt x="485773" y="1319530"/>
                  </a:lnTo>
                  <a:lnTo>
                    <a:pt x="442072" y="1305290"/>
                  </a:lnTo>
                  <a:lnTo>
                    <a:pt x="399748" y="1288199"/>
                  </a:lnTo>
                  <a:lnTo>
                    <a:pt x="358911" y="1268370"/>
                  </a:lnTo>
                  <a:lnTo>
                    <a:pt x="319677" y="1245919"/>
                  </a:lnTo>
                  <a:lnTo>
                    <a:pt x="282157" y="1220959"/>
                  </a:lnTo>
                  <a:lnTo>
                    <a:pt x="246463" y="1193605"/>
                  </a:lnTo>
                  <a:lnTo>
                    <a:pt x="212710" y="1163970"/>
                  </a:lnTo>
                  <a:lnTo>
                    <a:pt x="181009" y="1132170"/>
                  </a:lnTo>
                  <a:lnTo>
                    <a:pt x="151473" y="1098317"/>
                  </a:lnTo>
                  <a:lnTo>
                    <a:pt x="124215" y="1062528"/>
                  </a:lnTo>
                  <a:lnTo>
                    <a:pt x="99347" y="1024915"/>
                  </a:lnTo>
                  <a:lnTo>
                    <a:pt x="76983" y="985593"/>
                  </a:lnTo>
                  <a:lnTo>
                    <a:pt x="57235" y="944676"/>
                  </a:lnTo>
                  <a:lnTo>
                    <a:pt x="40216" y="902279"/>
                  </a:lnTo>
                  <a:lnTo>
                    <a:pt x="26039" y="858516"/>
                  </a:lnTo>
                  <a:lnTo>
                    <a:pt x="14816" y="813500"/>
                  </a:lnTo>
                  <a:lnTo>
                    <a:pt x="6660" y="767347"/>
                  </a:lnTo>
                  <a:lnTo>
                    <a:pt x="1683" y="720170"/>
                  </a:lnTo>
                  <a:lnTo>
                    <a:pt x="0" y="672083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4212" y="5809488"/>
              <a:ext cx="8191500" cy="607060"/>
            </a:xfrm>
            <a:custGeom>
              <a:avLst/>
              <a:gdLst/>
              <a:ahLst/>
              <a:cxnLst/>
              <a:rect l="l" t="t" r="r" b="b"/>
              <a:pathLst>
                <a:path w="8191500" h="607060">
                  <a:moveTo>
                    <a:pt x="7888223" y="606551"/>
                  </a:moveTo>
                  <a:lnTo>
                    <a:pt x="7888223" y="454151"/>
                  </a:lnTo>
                  <a:lnTo>
                    <a:pt x="303276" y="454151"/>
                  </a:lnTo>
                  <a:lnTo>
                    <a:pt x="303276" y="606551"/>
                  </a:lnTo>
                  <a:lnTo>
                    <a:pt x="0" y="303275"/>
                  </a:lnTo>
                  <a:lnTo>
                    <a:pt x="303276" y="0"/>
                  </a:lnTo>
                  <a:lnTo>
                    <a:pt x="303276" y="152399"/>
                  </a:lnTo>
                  <a:lnTo>
                    <a:pt x="7888223" y="152399"/>
                  </a:lnTo>
                  <a:lnTo>
                    <a:pt x="7888223" y="0"/>
                  </a:lnTo>
                  <a:lnTo>
                    <a:pt x="8191500" y="303275"/>
                  </a:lnTo>
                  <a:lnTo>
                    <a:pt x="7888223" y="606551"/>
                  </a:lnTo>
                  <a:close/>
                </a:path>
              </a:pathLst>
            </a:custGeom>
            <a:solidFill>
              <a:srgbClr val="AFB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4212" y="5809488"/>
              <a:ext cx="8191500" cy="607060"/>
            </a:xfrm>
            <a:custGeom>
              <a:avLst/>
              <a:gdLst/>
              <a:ahLst/>
              <a:cxnLst/>
              <a:rect l="l" t="t" r="r" b="b"/>
              <a:pathLst>
                <a:path w="8191500" h="607060">
                  <a:moveTo>
                    <a:pt x="0" y="303275"/>
                  </a:moveTo>
                  <a:lnTo>
                    <a:pt x="303276" y="0"/>
                  </a:lnTo>
                  <a:lnTo>
                    <a:pt x="303276" y="152399"/>
                  </a:lnTo>
                  <a:lnTo>
                    <a:pt x="7888223" y="152399"/>
                  </a:lnTo>
                  <a:lnTo>
                    <a:pt x="7888223" y="0"/>
                  </a:lnTo>
                  <a:lnTo>
                    <a:pt x="8191500" y="303275"/>
                  </a:lnTo>
                  <a:lnTo>
                    <a:pt x="7888223" y="606551"/>
                  </a:lnTo>
                  <a:lnTo>
                    <a:pt x="7888223" y="454151"/>
                  </a:lnTo>
                  <a:lnTo>
                    <a:pt x="303276" y="454151"/>
                  </a:lnTo>
                  <a:lnTo>
                    <a:pt x="303276" y="606551"/>
                  </a:lnTo>
                  <a:lnTo>
                    <a:pt x="0" y="303275"/>
                  </a:lnTo>
                  <a:close/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00" y="1895263"/>
            <a:ext cx="9185910" cy="10217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950"/>
              </a:spcBef>
              <a:tabLst>
                <a:tab pos="580390" algn="l"/>
                <a:tab pos="2293620" algn="l"/>
                <a:tab pos="4745355" algn="l"/>
                <a:tab pos="6791325" algn="l"/>
                <a:tab pos="7275830" algn="l"/>
              </a:tabLst>
            </a:pPr>
            <a:r>
              <a:rPr sz="3600" spc="-25" dirty="0">
                <a:solidFill>
                  <a:srgbClr val="006075"/>
                </a:solidFill>
              </a:rPr>
              <a:t>4)</a:t>
            </a:r>
            <a:r>
              <a:rPr sz="3600" dirty="0">
                <a:solidFill>
                  <a:srgbClr val="006075"/>
                </a:solidFill>
              </a:rPr>
              <a:t>	</a:t>
            </a:r>
            <a:r>
              <a:rPr sz="3600" spc="-10" dirty="0">
                <a:solidFill>
                  <a:srgbClr val="006075"/>
                </a:solidFill>
              </a:rPr>
              <a:t>Primjeri</a:t>
            </a:r>
            <a:r>
              <a:rPr sz="3600" dirty="0">
                <a:solidFill>
                  <a:srgbClr val="006075"/>
                </a:solidFill>
              </a:rPr>
              <a:t>	</a:t>
            </a:r>
            <a:r>
              <a:rPr sz="3600" spc="-10" dirty="0">
                <a:solidFill>
                  <a:srgbClr val="006075"/>
                </a:solidFill>
              </a:rPr>
              <a:t>edukativnih</a:t>
            </a:r>
            <a:r>
              <a:rPr sz="3600" dirty="0">
                <a:solidFill>
                  <a:srgbClr val="006075"/>
                </a:solidFill>
              </a:rPr>
              <a:t>	</a:t>
            </a:r>
            <a:r>
              <a:rPr sz="3600" spc="-10" dirty="0">
                <a:solidFill>
                  <a:srgbClr val="006075"/>
                </a:solidFill>
              </a:rPr>
              <a:t>programa</a:t>
            </a:r>
            <a:r>
              <a:rPr sz="3600" dirty="0">
                <a:solidFill>
                  <a:srgbClr val="006075"/>
                </a:solidFill>
              </a:rPr>
              <a:t>	</a:t>
            </a:r>
            <a:r>
              <a:rPr sz="3600" spc="-25" dirty="0">
                <a:solidFill>
                  <a:srgbClr val="006075"/>
                </a:solidFill>
              </a:rPr>
              <a:t>iz</a:t>
            </a:r>
            <a:r>
              <a:rPr sz="3600" dirty="0">
                <a:solidFill>
                  <a:srgbClr val="006075"/>
                </a:solidFill>
              </a:rPr>
              <a:t>	</a:t>
            </a:r>
            <a:r>
              <a:rPr sz="3600" spc="-10" dirty="0">
                <a:solidFill>
                  <a:srgbClr val="006075"/>
                </a:solidFill>
              </a:rPr>
              <a:t>europskih zemalja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70449" y="2783910"/>
            <a:ext cx="9339580" cy="380174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200660" algn="l"/>
              </a:tabLst>
            </a:pPr>
            <a:r>
              <a:rPr sz="1950" dirty="0">
                <a:latin typeface="Calibri"/>
                <a:cs typeface="Calibri"/>
              </a:rPr>
              <a:t>Kvalitetni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 uspješni edukativni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programi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bazirani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su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na nekoliko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principa:</a:t>
            </a:r>
            <a:endParaRPr sz="1950">
              <a:latin typeface="Calibri"/>
              <a:cs typeface="Calibri"/>
            </a:endParaRPr>
          </a:p>
          <a:p>
            <a:pPr marL="576580" marR="5715" lvl="1" indent="-186690">
              <a:lnSpc>
                <a:spcPct val="130300"/>
              </a:lnSpc>
              <a:spcBef>
                <a:spcPts val="385"/>
              </a:spcBef>
              <a:buFont typeface="Wingdings"/>
              <a:buChar char=""/>
              <a:tabLst>
                <a:tab pos="577850" algn="l"/>
              </a:tabLst>
            </a:pPr>
            <a:r>
              <a:rPr sz="1650" dirty="0">
                <a:latin typeface="Calibri"/>
                <a:cs typeface="Calibri"/>
              </a:rPr>
              <a:t>Sva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djeca</a:t>
            </a:r>
            <a:r>
              <a:rPr sz="1650" spc="1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mladi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trebaju</a:t>
            </a:r>
            <a:r>
              <a:rPr sz="1650" spc="1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proći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kvalitetnu</a:t>
            </a:r>
            <a:r>
              <a:rPr sz="1650" spc="1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edukaciju</a:t>
            </a:r>
            <a:r>
              <a:rPr sz="1650" spc="1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</a:t>
            </a:r>
            <a:r>
              <a:rPr sz="1650" spc="1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prometnoj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sigurnosti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1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mobilnosti</a:t>
            </a:r>
            <a:r>
              <a:rPr sz="1650" spc="16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prilagođenu 	uzrastu</a:t>
            </a:r>
            <a:endParaRPr sz="1650">
              <a:latin typeface="Calibri"/>
              <a:cs typeface="Calibri"/>
            </a:endParaRPr>
          </a:p>
          <a:p>
            <a:pPr marL="577215" lvl="1" indent="-186690">
              <a:lnSpc>
                <a:spcPct val="100000"/>
              </a:lnSpc>
              <a:spcBef>
                <a:spcPts val="1035"/>
              </a:spcBef>
              <a:buFont typeface="Wingdings"/>
              <a:buChar char=""/>
              <a:tabLst>
                <a:tab pos="577215" algn="l"/>
              </a:tabLst>
            </a:pPr>
            <a:r>
              <a:rPr sz="1650" spc="-10" dirty="0">
                <a:latin typeface="Calibri"/>
                <a:cs typeface="Calibri"/>
              </a:rPr>
              <a:t>Strateški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operativni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ciljevi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edukacije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jasno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su</a:t>
            </a:r>
            <a:r>
              <a:rPr sz="1650" spc="-10" dirty="0">
                <a:latin typeface="Calibri"/>
                <a:cs typeface="Calibri"/>
              </a:rPr>
              <a:t> definirani</a:t>
            </a:r>
            <a:endParaRPr sz="1650">
              <a:latin typeface="Calibri"/>
              <a:cs typeface="Calibri"/>
            </a:endParaRPr>
          </a:p>
          <a:p>
            <a:pPr marL="576580" marR="5080" lvl="1" indent="-186690">
              <a:lnSpc>
                <a:spcPct val="130300"/>
              </a:lnSpc>
              <a:spcBef>
                <a:spcPts val="430"/>
              </a:spcBef>
              <a:buFont typeface="Wingdings"/>
              <a:buChar char=""/>
              <a:tabLst>
                <a:tab pos="577850" algn="l"/>
              </a:tabLst>
            </a:pPr>
            <a:r>
              <a:rPr sz="1650" dirty="0">
                <a:latin typeface="Calibri"/>
                <a:cs typeface="Calibri"/>
              </a:rPr>
              <a:t>Edukativni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programi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trebaju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biti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usmjereni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na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stjecanje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znanja,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vještina,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stavova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pozitivnih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obrazaca 	ponašanja</a:t>
            </a:r>
            <a:endParaRPr sz="1650">
              <a:latin typeface="Calibri"/>
              <a:cs typeface="Calibri"/>
            </a:endParaRPr>
          </a:p>
          <a:p>
            <a:pPr marL="577215" lvl="1" indent="-186690">
              <a:lnSpc>
                <a:spcPct val="100000"/>
              </a:lnSpc>
              <a:spcBef>
                <a:spcPts val="1035"/>
              </a:spcBef>
              <a:buFont typeface="Wingdings"/>
              <a:buChar char=""/>
              <a:tabLst>
                <a:tab pos="577215" algn="l"/>
              </a:tabLst>
            </a:pPr>
            <a:r>
              <a:rPr sz="1650" dirty="0">
                <a:latin typeface="Calibri"/>
                <a:cs typeface="Calibri"/>
              </a:rPr>
              <a:t>Za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provođenje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programa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alocirana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su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nužna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sredstva</a:t>
            </a:r>
            <a:endParaRPr sz="1650">
              <a:latin typeface="Calibri"/>
              <a:cs typeface="Calibri"/>
            </a:endParaRPr>
          </a:p>
          <a:p>
            <a:pPr marL="577215" lvl="1" indent="-186690">
              <a:lnSpc>
                <a:spcPct val="100000"/>
              </a:lnSpc>
              <a:spcBef>
                <a:spcPts val="1030"/>
              </a:spcBef>
              <a:buFont typeface="Wingdings"/>
              <a:buChar char=""/>
              <a:tabLst>
                <a:tab pos="577215" algn="l"/>
              </a:tabLst>
            </a:pPr>
            <a:r>
              <a:rPr sz="1650" spc="-10" dirty="0">
                <a:latin typeface="Calibri"/>
                <a:cs typeface="Calibri"/>
              </a:rPr>
              <a:t>Kontinuirano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jačanje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kompetencija</a:t>
            </a:r>
            <a:r>
              <a:rPr sz="1650" spc="-6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nastavnika</a:t>
            </a:r>
            <a:r>
              <a:rPr sz="1650" spc="-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provođenje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programa</a:t>
            </a:r>
            <a:endParaRPr sz="1650">
              <a:latin typeface="Calibri"/>
              <a:cs typeface="Calibri"/>
            </a:endParaRPr>
          </a:p>
          <a:p>
            <a:pPr marL="577215" lvl="1" indent="-186690">
              <a:lnSpc>
                <a:spcPct val="100000"/>
              </a:lnSpc>
              <a:spcBef>
                <a:spcPts val="1030"/>
              </a:spcBef>
              <a:buFont typeface="Wingdings"/>
              <a:buChar char=""/>
              <a:tabLst>
                <a:tab pos="577215" algn="l"/>
              </a:tabLst>
            </a:pPr>
            <a:r>
              <a:rPr sz="1650" spc="-10" dirty="0">
                <a:latin typeface="Calibri"/>
                <a:cs typeface="Calibri"/>
              </a:rPr>
              <a:t>Uključivanje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šire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zajednice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edukativne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programe</a:t>
            </a:r>
            <a:endParaRPr sz="1650">
              <a:latin typeface="Calibri"/>
              <a:cs typeface="Calibri"/>
            </a:endParaRPr>
          </a:p>
          <a:p>
            <a:pPr marL="577215" lvl="1" indent="-186690">
              <a:lnSpc>
                <a:spcPct val="100000"/>
              </a:lnSpc>
              <a:spcBef>
                <a:spcPts val="1035"/>
              </a:spcBef>
              <a:buFont typeface="Wingdings"/>
              <a:buChar char=""/>
              <a:tabLst>
                <a:tab pos="577215" algn="l"/>
              </a:tabLst>
            </a:pPr>
            <a:r>
              <a:rPr sz="1650" spc="-10" dirty="0">
                <a:latin typeface="Calibri"/>
                <a:cs typeface="Calibri"/>
              </a:rPr>
              <a:t>Kontinuirana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evaluacija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unaprjeđenje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programa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33" y="2868167"/>
            <a:ext cx="1569284" cy="28788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26934" y="2466164"/>
            <a:ext cx="7690484" cy="339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715" indent="-189230" algn="just">
              <a:lnSpc>
                <a:spcPct val="109400"/>
              </a:lnSpc>
              <a:spcBef>
                <a:spcPts val="100"/>
              </a:spcBef>
              <a:buFont typeface="Arial"/>
              <a:buChar char="•"/>
              <a:tabLst>
                <a:tab pos="201295" algn="l"/>
              </a:tabLst>
            </a:pPr>
            <a:r>
              <a:rPr sz="1600" dirty="0">
                <a:latin typeface="Calibri"/>
                <a:cs typeface="Calibri"/>
              </a:rPr>
              <a:t>Od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2014.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godine,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temeljni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kurikulum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uključuje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edukaciju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sigurnosti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prometu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različitim </a:t>
            </a:r>
            <a:r>
              <a:rPr sz="1600" dirty="0">
                <a:latin typeface="Calibri"/>
                <a:cs typeface="Calibri"/>
              </a:rPr>
              <a:t>predmetima,</a:t>
            </a:r>
            <a:r>
              <a:rPr sz="1600" spc="3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kao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4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</a:t>
            </a:r>
            <a:r>
              <a:rPr sz="1600" spc="4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jednoj</a:t>
            </a:r>
            <a:r>
              <a:rPr sz="1600" spc="4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od</a:t>
            </a:r>
            <a:r>
              <a:rPr sz="1600" spc="3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transverzalnih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kompetencija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nazvanoj</a:t>
            </a:r>
            <a:r>
              <a:rPr sz="1600" spc="4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"briga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409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sebi</a:t>
            </a:r>
            <a:r>
              <a:rPr sz="1600" spc="39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i </a:t>
            </a:r>
            <a:r>
              <a:rPr sz="1600" spc="-10" dirty="0">
                <a:latin typeface="Calibri"/>
                <a:cs typeface="Calibri"/>
              </a:rPr>
              <a:t>upravljanje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svakodnevnim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životom”</a:t>
            </a:r>
            <a:endParaRPr sz="1600">
              <a:latin typeface="Calibri"/>
              <a:cs typeface="Calibri"/>
            </a:endParaRPr>
          </a:p>
          <a:p>
            <a:pPr marL="202565" indent="-189865" algn="just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02565" algn="l"/>
              </a:tabLst>
            </a:pPr>
            <a:r>
              <a:rPr sz="1600" spc="-10" dirty="0">
                <a:latin typeface="Calibri"/>
                <a:cs typeface="Calibri"/>
              </a:rPr>
              <a:t>Program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prilagođen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različitim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uzrastima: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1)</a:t>
            </a:r>
            <a:r>
              <a:rPr sz="1600" spc="-10" dirty="0">
                <a:latin typeface="Calibri"/>
                <a:cs typeface="Calibri"/>
              </a:rPr>
              <a:t> 7-</a:t>
            </a:r>
            <a:r>
              <a:rPr sz="1600" dirty="0">
                <a:latin typeface="Calibri"/>
                <a:cs typeface="Calibri"/>
              </a:rPr>
              <a:t>8 godina;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9-</a:t>
            </a:r>
            <a:r>
              <a:rPr sz="1600" dirty="0">
                <a:latin typeface="Calibri"/>
                <a:cs typeface="Calibri"/>
              </a:rPr>
              <a:t>12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godina;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13-</a:t>
            </a:r>
            <a:r>
              <a:rPr sz="1600" dirty="0">
                <a:latin typeface="Calibri"/>
                <a:cs typeface="Calibri"/>
              </a:rPr>
              <a:t>15 </a:t>
            </a:r>
            <a:r>
              <a:rPr sz="1600" spc="-10" dirty="0">
                <a:latin typeface="Calibri"/>
                <a:cs typeface="Calibri"/>
              </a:rPr>
              <a:t>godina</a:t>
            </a:r>
            <a:endParaRPr sz="1600">
              <a:latin typeface="Calibri"/>
              <a:cs typeface="Calibri"/>
            </a:endParaRPr>
          </a:p>
          <a:p>
            <a:pPr marL="201295" marR="5715" indent="-189230" algn="just">
              <a:lnSpc>
                <a:spcPct val="109300"/>
              </a:lnSpc>
              <a:spcBef>
                <a:spcPts val="830"/>
              </a:spcBef>
              <a:buFont typeface="Arial"/>
              <a:buChar char="•"/>
              <a:tabLst>
                <a:tab pos="201295" algn="l"/>
              </a:tabLst>
            </a:pPr>
            <a:r>
              <a:rPr sz="1600" dirty="0">
                <a:latin typeface="Calibri"/>
                <a:cs typeface="Calibri"/>
              </a:rPr>
              <a:t>Škole</a:t>
            </a:r>
            <a:r>
              <a:rPr sz="1600" spc="3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izrađuju</a:t>
            </a:r>
            <a:r>
              <a:rPr sz="1600" spc="3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planove</a:t>
            </a:r>
            <a:r>
              <a:rPr sz="1600" spc="3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za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provođenje</a:t>
            </a:r>
            <a:r>
              <a:rPr sz="1600" spc="4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programa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</a:t>
            </a:r>
            <a:r>
              <a:rPr sz="1600" spc="3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skladu</a:t>
            </a:r>
            <a:r>
              <a:rPr sz="1600" spc="4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specifičnostima</a:t>
            </a:r>
            <a:r>
              <a:rPr sz="1600" spc="3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škole,</a:t>
            </a:r>
            <a:r>
              <a:rPr sz="1600" spc="4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preporuka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obrade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sljedeće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teme:</a:t>
            </a:r>
            <a:endParaRPr sz="1600">
              <a:latin typeface="Calibri"/>
              <a:cs typeface="Calibri"/>
            </a:endParaRPr>
          </a:p>
          <a:p>
            <a:pPr marL="577850" lvl="1" indent="-187325" algn="just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Calibri"/>
                <a:cs typeface="Calibri"/>
              </a:rPr>
              <a:t>Putovanje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školu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-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analiza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opasnih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točaka,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prijelaza, prometnih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znakova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prometnog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toka</a:t>
            </a:r>
            <a:endParaRPr sz="1300">
              <a:latin typeface="Calibri"/>
              <a:cs typeface="Calibri"/>
            </a:endParaRPr>
          </a:p>
          <a:p>
            <a:pPr marL="577850" lvl="1" indent="-187325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Calibri"/>
                <a:cs typeface="Calibri"/>
              </a:rPr>
              <a:t>Edukacija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sigurnosti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prometu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- provedba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edukacijskih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programa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radionica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za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učenike</a:t>
            </a:r>
            <a:endParaRPr sz="1300">
              <a:latin typeface="Calibri"/>
              <a:cs typeface="Calibri"/>
            </a:endParaRPr>
          </a:p>
          <a:p>
            <a:pPr marL="577850" marR="8890" lvl="1" indent="-187960" algn="just">
              <a:lnSpc>
                <a:spcPct val="111500"/>
              </a:lnSpc>
              <a:spcBef>
                <a:spcPts val="445"/>
              </a:spcBef>
              <a:buFont typeface="Arial"/>
              <a:buChar char="•"/>
              <a:tabLst>
                <a:tab pos="577850" algn="l"/>
              </a:tabLst>
            </a:pPr>
            <a:r>
              <a:rPr sz="1300" b="1" dirty="0">
                <a:latin typeface="Calibri"/>
                <a:cs typeface="Calibri"/>
              </a:rPr>
              <a:t>Uzorni</a:t>
            </a:r>
            <a:r>
              <a:rPr sz="1300" b="1" spc="1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modeli</a:t>
            </a:r>
            <a:r>
              <a:rPr sz="1300" b="1" spc="1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-</a:t>
            </a:r>
            <a:r>
              <a:rPr sz="1300" b="1" spc="13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promoviranje</a:t>
            </a:r>
            <a:r>
              <a:rPr sz="1300" b="1" spc="114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pozitivnih</a:t>
            </a:r>
            <a:r>
              <a:rPr sz="1300" b="1" spc="12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primjera</a:t>
            </a:r>
            <a:r>
              <a:rPr sz="1300" b="1" spc="114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sigurnog</a:t>
            </a:r>
            <a:r>
              <a:rPr sz="1300" b="1" spc="11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ponašanja</a:t>
            </a:r>
            <a:r>
              <a:rPr sz="1300" b="1" spc="1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u</a:t>
            </a:r>
            <a:r>
              <a:rPr sz="1300" b="1" spc="1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prometu</a:t>
            </a:r>
            <a:r>
              <a:rPr sz="1300" b="1" spc="114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od</a:t>
            </a:r>
            <a:r>
              <a:rPr sz="1300" b="1" spc="12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strane</a:t>
            </a:r>
            <a:r>
              <a:rPr sz="1300" b="1" spc="114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odraslih</a:t>
            </a:r>
            <a:r>
              <a:rPr sz="1300" b="1" spc="114" dirty="0">
                <a:latin typeface="Calibri"/>
                <a:cs typeface="Calibri"/>
              </a:rPr>
              <a:t> </a:t>
            </a:r>
            <a:r>
              <a:rPr sz="1300" b="1" spc="-50" dirty="0">
                <a:latin typeface="Calibri"/>
                <a:cs typeface="Calibri"/>
              </a:rPr>
              <a:t>i </a:t>
            </a:r>
            <a:r>
              <a:rPr sz="1300" b="1" dirty="0">
                <a:latin typeface="Calibri"/>
                <a:cs typeface="Calibri"/>
              </a:rPr>
              <a:t>drugih</a:t>
            </a:r>
            <a:r>
              <a:rPr sz="1300" b="1" spc="1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učenika</a:t>
            </a:r>
            <a:endParaRPr sz="1300">
              <a:latin typeface="Calibri"/>
              <a:cs typeface="Calibri"/>
            </a:endParaRPr>
          </a:p>
          <a:p>
            <a:pPr marL="577850" marR="5080" lvl="1" indent="-187960" algn="just">
              <a:lnSpc>
                <a:spcPct val="111500"/>
              </a:lnSpc>
              <a:spcBef>
                <a:spcPts val="445"/>
              </a:spcBef>
              <a:buFont typeface="Arial"/>
              <a:buChar char="•"/>
              <a:tabLst>
                <a:tab pos="577850" algn="l"/>
              </a:tabLst>
            </a:pPr>
            <a:r>
              <a:rPr sz="1300" dirty="0">
                <a:latin typeface="Calibri"/>
                <a:cs typeface="Calibri"/>
              </a:rPr>
              <a:t>Suradnja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povezivanje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-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suradnja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</a:t>
            </a:r>
            <a:r>
              <a:rPr sz="1300" spc="19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roditeljima,</a:t>
            </a:r>
            <a:r>
              <a:rPr sz="1300" spc="2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lokalnom</a:t>
            </a:r>
            <a:r>
              <a:rPr sz="1300" spc="2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zajednicom,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policijom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2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drugim</a:t>
            </a:r>
            <a:r>
              <a:rPr sz="1300" spc="2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relevantnim institucijama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300" y="1939456"/>
            <a:ext cx="122809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006075"/>
                </a:solidFill>
              </a:rPr>
              <a:t>Finska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33" y="2868167"/>
            <a:ext cx="1569284" cy="28788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26984" y="2547054"/>
            <a:ext cx="7691120" cy="321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6985" indent="-189230" algn="just">
              <a:lnSpc>
                <a:spcPct val="110300"/>
              </a:lnSpc>
              <a:spcBef>
                <a:spcPts val="95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Digitalizacija</a:t>
            </a:r>
            <a:r>
              <a:rPr sz="1650" spc="1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1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jedan</a:t>
            </a:r>
            <a:r>
              <a:rPr sz="1650" spc="1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od</a:t>
            </a:r>
            <a:r>
              <a:rPr sz="1650" spc="1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glavnih</a:t>
            </a:r>
            <a:r>
              <a:rPr sz="1650" spc="18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elemenata</a:t>
            </a:r>
            <a:r>
              <a:rPr sz="1650" spc="1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programa</a:t>
            </a:r>
            <a:r>
              <a:rPr sz="1650" spc="1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-</a:t>
            </a:r>
            <a:r>
              <a:rPr sz="1650" spc="1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digitalno</a:t>
            </a:r>
            <a:r>
              <a:rPr sz="1650" spc="1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okruženje</a:t>
            </a:r>
            <a:r>
              <a:rPr sz="1650" spc="1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17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učenje </a:t>
            </a:r>
            <a:r>
              <a:rPr sz="1650" dirty="0">
                <a:latin typeface="Calibri"/>
                <a:cs typeface="Calibri"/>
              </a:rPr>
              <a:t>sigurne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vožnje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bicikla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učenike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od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9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12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godina;</a:t>
            </a:r>
            <a:r>
              <a:rPr sz="1650" spc="3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anticipaciju</a:t>
            </a:r>
            <a:r>
              <a:rPr sz="1650" spc="-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virtualnoj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stvarnosti</a:t>
            </a:r>
            <a:endParaRPr sz="1650">
              <a:latin typeface="Calibri"/>
              <a:cs typeface="Calibri"/>
            </a:endParaRPr>
          </a:p>
          <a:p>
            <a:pPr marL="201930" indent="-189230" algn="just">
              <a:lnSpc>
                <a:spcPct val="100000"/>
              </a:lnSpc>
              <a:spcBef>
                <a:spcPts val="1019"/>
              </a:spcBef>
              <a:buFont typeface="Arial"/>
              <a:buChar char="•"/>
              <a:tabLst>
                <a:tab pos="201930" algn="l"/>
              </a:tabLst>
            </a:pPr>
            <a:r>
              <a:rPr sz="1650" dirty="0">
                <a:latin typeface="Calibri"/>
                <a:cs typeface="Calibri"/>
              </a:rPr>
              <a:t>Razvijen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alat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"godišnji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sat"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kao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pomoć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planiranju</a:t>
            </a:r>
            <a:r>
              <a:rPr sz="1650" spc="-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škole,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učitelje</a:t>
            </a:r>
            <a:r>
              <a:rPr sz="1650" spc="-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učenike</a:t>
            </a:r>
            <a:endParaRPr sz="1650">
              <a:latin typeface="Calibri"/>
              <a:cs typeface="Calibri"/>
            </a:endParaRPr>
          </a:p>
          <a:p>
            <a:pPr marL="201295" marR="5080" indent="-189230" algn="just">
              <a:lnSpc>
                <a:spcPct val="110000"/>
              </a:lnSpc>
              <a:spcBef>
                <a:spcPts val="825"/>
              </a:spcBef>
              <a:buFont typeface="Arial"/>
              <a:buChar char="•"/>
              <a:tabLst>
                <a:tab pos="201295" algn="l"/>
              </a:tabLst>
            </a:pPr>
            <a:r>
              <a:rPr sz="1650" b="1" dirty="0">
                <a:latin typeface="Calibri"/>
                <a:cs typeface="Calibri"/>
              </a:rPr>
              <a:t>„Godišnji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sat”</a:t>
            </a:r>
            <a:r>
              <a:rPr sz="1650" b="1" spc="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temelji</a:t>
            </a:r>
            <a:r>
              <a:rPr sz="1650" b="1" spc="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se</a:t>
            </a:r>
            <a:r>
              <a:rPr sz="1650" b="1" spc="2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na</a:t>
            </a:r>
            <a:r>
              <a:rPr sz="1650" b="1" spc="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ideji</a:t>
            </a:r>
            <a:r>
              <a:rPr sz="1650" b="1" spc="3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da</a:t>
            </a:r>
            <a:r>
              <a:rPr sz="1650" b="1" spc="2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postoje</a:t>
            </a:r>
            <a:r>
              <a:rPr sz="1650" b="1" spc="2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4</a:t>
            </a:r>
            <a:r>
              <a:rPr sz="1650" b="1" spc="3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sata</a:t>
            </a:r>
            <a:r>
              <a:rPr sz="1650" b="1" spc="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edukacije</a:t>
            </a:r>
            <a:r>
              <a:rPr sz="1650" b="1" spc="2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o</a:t>
            </a:r>
            <a:r>
              <a:rPr sz="1650" b="1" spc="3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sigurnosti</a:t>
            </a:r>
            <a:r>
              <a:rPr sz="1650" b="1" spc="3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u</a:t>
            </a:r>
            <a:r>
              <a:rPr sz="1650" b="1" spc="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prometu</a:t>
            </a:r>
            <a:r>
              <a:rPr sz="1650" b="1" spc="30" dirty="0">
                <a:latin typeface="Calibri"/>
                <a:cs typeface="Calibri"/>
              </a:rPr>
              <a:t> </a:t>
            </a:r>
            <a:r>
              <a:rPr sz="1650" b="1" spc="-50" dirty="0">
                <a:latin typeface="Calibri"/>
                <a:cs typeface="Calibri"/>
              </a:rPr>
              <a:t>u </a:t>
            </a:r>
            <a:r>
              <a:rPr sz="1650" b="1" dirty="0">
                <a:latin typeface="Calibri"/>
                <a:cs typeface="Calibri"/>
              </a:rPr>
              <a:t>svakom</a:t>
            </a:r>
            <a:r>
              <a:rPr sz="1650" b="1" spc="24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razredu</a:t>
            </a:r>
            <a:r>
              <a:rPr sz="1650" b="1" spc="2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osnovnog</a:t>
            </a:r>
            <a:r>
              <a:rPr sz="1650" b="1" spc="24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obrazovanja,</a:t>
            </a:r>
            <a:r>
              <a:rPr sz="1650" b="1" spc="25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uzimajući</a:t>
            </a:r>
            <a:r>
              <a:rPr sz="1650" b="1" spc="22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u</a:t>
            </a:r>
            <a:r>
              <a:rPr sz="1650" b="1" spc="25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obzir</a:t>
            </a:r>
            <a:r>
              <a:rPr sz="1650" b="1" spc="2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godišnja</a:t>
            </a:r>
            <a:r>
              <a:rPr sz="1650" b="1" spc="24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doba</a:t>
            </a:r>
            <a:r>
              <a:rPr sz="1650" b="1" spc="24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i</a:t>
            </a:r>
            <a:r>
              <a:rPr sz="1650" b="1" spc="254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aktualna pitanja</a:t>
            </a:r>
            <a:endParaRPr sz="1650">
              <a:latin typeface="Calibri"/>
              <a:cs typeface="Calibri"/>
            </a:endParaRPr>
          </a:p>
          <a:p>
            <a:pPr marL="201295" marR="5080" indent="-189230" algn="just">
              <a:lnSpc>
                <a:spcPct val="110300"/>
              </a:lnSpc>
              <a:spcBef>
                <a:spcPts val="815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Učiteljima</a:t>
            </a:r>
            <a:r>
              <a:rPr sz="1650" spc="7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se</a:t>
            </a:r>
            <a:r>
              <a:rPr sz="1650" spc="7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nudi</a:t>
            </a:r>
            <a:r>
              <a:rPr sz="1650" spc="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dodatno</a:t>
            </a:r>
            <a:r>
              <a:rPr sz="1650" spc="8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obrazovanje</a:t>
            </a:r>
            <a:r>
              <a:rPr sz="1650" spc="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o</a:t>
            </a:r>
            <a:r>
              <a:rPr sz="1650" spc="7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sigurnosti</a:t>
            </a:r>
            <a:r>
              <a:rPr sz="1650" spc="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7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prometu</a:t>
            </a:r>
            <a:r>
              <a:rPr sz="1650" spc="7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kao</a:t>
            </a:r>
            <a:r>
              <a:rPr sz="1650" spc="7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prilike</a:t>
            </a:r>
            <a:r>
              <a:rPr sz="1650" spc="70" dirty="0">
                <a:latin typeface="Calibri"/>
                <a:cs typeface="Calibri"/>
              </a:rPr>
              <a:t>  </a:t>
            </a:r>
            <a:r>
              <a:rPr sz="1650" spc="-25" dirty="0">
                <a:latin typeface="Calibri"/>
                <a:cs typeface="Calibri"/>
              </a:rPr>
              <a:t>za </a:t>
            </a:r>
            <a:r>
              <a:rPr sz="1650" spc="-20" dirty="0">
                <a:latin typeface="Calibri"/>
                <a:cs typeface="Calibri"/>
              </a:rPr>
              <a:t>umrežavanje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 drugim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učiteljima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razmjenu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dobrih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praksi</a:t>
            </a:r>
            <a:endParaRPr sz="1650">
              <a:latin typeface="Calibri"/>
              <a:cs typeface="Calibri"/>
            </a:endParaRPr>
          </a:p>
          <a:p>
            <a:pPr marL="201295" marR="8890" indent="-189230" algn="just">
              <a:lnSpc>
                <a:spcPct val="110300"/>
              </a:lnSpc>
              <a:spcBef>
                <a:spcPts val="815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Četiri</a:t>
            </a:r>
            <a:r>
              <a:rPr sz="1650" spc="3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puta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godišnje</a:t>
            </a:r>
            <a:r>
              <a:rPr sz="1650" spc="3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objavljuje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se</a:t>
            </a:r>
            <a:r>
              <a:rPr sz="1650" spc="3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elektronički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bilten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3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učitelje,</a:t>
            </a:r>
            <a:r>
              <a:rPr sz="1650" spc="3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koji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ističe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aktualna </a:t>
            </a:r>
            <a:r>
              <a:rPr sz="1650" dirty="0">
                <a:latin typeface="Calibri"/>
                <a:cs typeface="Calibri"/>
              </a:rPr>
              <a:t>pitanja</a:t>
            </a:r>
            <a:r>
              <a:rPr sz="1650" spc="-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predstavlja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materijale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modele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djelovanja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edukaciju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sigurnosti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prometu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300" y="1939456"/>
            <a:ext cx="122809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006075"/>
                </a:solidFill>
              </a:rPr>
              <a:t>Finska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878" y="1939456"/>
            <a:ext cx="13061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006075"/>
                </a:solidFill>
              </a:rPr>
              <a:t>Belgija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969774" y="2854821"/>
            <a:ext cx="6801484" cy="2849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1295" marR="5080" indent="-189230" algn="just">
              <a:lnSpc>
                <a:spcPct val="130000"/>
              </a:lnSpc>
              <a:spcBef>
                <a:spcPts val="90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Sigurnost</a:t>
            </a:r>
            <a:r>
              <a:rPr sz="1650" spc="2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27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prometu</a:t>
            </a:r>
            <a:r>
              <a:rPr sz="1650" spc="29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već</a:t>
            </a:r>
            <a:r>
              <a:rPr sz="1650" spc="28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2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bila</a:t>
            </a:r>
            <a:r>
              <a:rPr sz="1650" spc="275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dio</a:t>
            </a:r>
            <a:r>
              <a:rPr sz="1650" spc="2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kurikuluma</a:t>
            </a:r>
            <a:r>
              <a:rPr sz="1650" spc="29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280" dirty="0">
                <a:latin typeface="Calibri"/>
                <a:cs typeface="Calibri"/>
              </a:rPr>
              <a:t>  </a:t>
            </a:r>
            <a:r>
              <a:rPr sz="1650" dirty="0">
                <a:latin typeface="Calibri"/>
                <a:cs typeface="Calibri"/>
              </a:rPr>
              <a:t>predškolsko</a:t>
            </a:r>
            <a:r>
              <a:rPr sz="1650" spc="290" dirty="0">
                <a:latin typeface="Calibri"/>
                <a:cs typeface="Calibri"/>
              </a:rPr>
              <a:t>  </a:t>
            </a:r>
            <a:r>
              <a:rPr sz="1650" spc="-50" dirty="0">
                <a:latin typeface="Calibri"/>
                <a:cs typeface="Calibri"/>
              </a:rPr>
              <a:t>i </a:t>
            </a:r>
            <a:r>
              <a:rPr sz="1650" dirty="0">
                <a:latin typeface="Calibri"/>
                <a:cs typeface="Calibri"/>
              </a:rPr>
              <a:t>osnovnoškolsko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obrazovanje,</a:t>
            </a:r>
            <a:r>
              <a:rPr sz="1650" spc="3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ali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od</a:t>
            </a:r>
            <a:r>
              <a:rPr sz="1650" spc="3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2019.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godine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dodana</a:t>
            </a:r>
            <a:r>
              <a:rPr sz="1650" spc="3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3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36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regionalni </a:t>
            </a:r>
            <a:r>
              <a:rPr sz="1650" dirty="0">
                <a:latin typeface="Calibri"/>
                <a:cs typeface="Calibri"/>
              </a:rPr>
              <a:t>kurikulum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srednjoškolsko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obrazovanje </a:t>
            </a:r>
            <a:r>
              <a:rPr sz="1650" spc="-10" dirty="0">
                <a:latin typeface="Calibri"/>
                <a:cs typeface="Calibri"/>
              </a:rPr>
              <a:t>(Flandrija)</a:t>
            </a:r>
            <a:endParaRPr sz="1650">
              <a:latin typeface="Calibri"/>
              <a:cs typeface="Calibri"/>
            </a:endParaRPr>
          </a:p>
          <a:p>
            <a:pPr marL="201295" marR="6985" indent="-189230" algn="just">
              <a:lnSpc>
                <a:spcPct val="130000"/>
              </a:lnSpc>
              <a:spcBef>
                <a:spcPts val="825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Obrazovni</a:t>
            </a:r>
            <a:r>
              <a:rPr sz="1650" spc="3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cilj</a:t>
            </a:r>
            <a:r>
              <a:rPr sz="1650" spc="39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postavljen</a:t>
            </a:r>
            <a:r>
              <a:rPr sz="1650" spc="3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3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kurikulumu</a:t>
            </a:r>
            <a:r>
              <a:rPr sz="1650" spc="3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zahtijeva</a:t>
            </a:r>
            <a:r>
              <a:rPr sz="1650" spc="3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od</a:t>
            </a:r>
            <a:r>
              <a:rPr sz="1650" spc="3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učenika</a:t>
            </a:r>
            <a:r>
              <a:rPr sz="1650" spc="39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upoznavanje </a:t>
            </a:r>
            <a:r>
              <a:rPr sz="1650" dirty="0">
                <a:latin typeface="Calibri"/>
                <a:cs typeface="Calibri"/>
              </a:rPr>
              <a:t>prometnih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pravila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čimbenika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rizika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pješake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bicikliste,</a:t>
            </a:r>
            <a:r>
              <a:rPr sz="1650" spc="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kao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10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strategije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za </a:t>
            </a:r>
            <a:r>
              <a:rPr sz="1650" dirty="0">
                <a:latin typeface="Calibri"/>
                <a:cs typeface="Calibri"/>
              </a:rPr>
              <a:t>sigurno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kretanje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10" dirty="0">
                <a:latin typeface="Calibri"/>
                <a:cs typeface="Calibri"/>
              </a:rPr>
              <a:t> prometu</a:t>
            </a:r>
            <a:endParaRPr sz="1650">
              <a:latin typeface="Calibri"/>
              <a:cs typeface="Calibri"/>
            </a:endParaRPr>
          </a:p>
          <a:p>
            <a:pPr marL="201295" marR="5080" indent="-189230" algn="just">
              <a:lnSpc>
                <a:spcPct val="130300"/>
              </a:lnSpc>
              <a:spcBef>
                <a:spcPts val="815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Cilj</a:t>
            </a:r>
            <a:r>
              <a:rPr sz="1650" spc="4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4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stjecanje</a:t>
            </a:r>
            <a:r>
              <a:rPr sz="1650" spc="4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„osobnog</a:t>
            </a:r>
            <a:r>
              <a:rPr sz="1650" spc="4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okvira”</a:t>
            </a:r>
            <a:r>
              <a:rPr sz="1650" spc="4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4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kojem</a:t>
            </a:r>
            <a:r>
              <a:rPr sz="1650" spc="43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su</a:t>
            </a:r>
            <a:r>
              <a:rPr sz="1650" spc="43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internalizirane</a:t>
            </a:r>
            <a:r>
              <a:rPr sz="1650" spc="434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vrijednosti, </a:t>
            </a:r>
            <a:r>
              <a:rPr sz="1650" dirty="0">
                <a:latin typeface="Calibri"/>
                <a:cs typeface="Calibri"/>
              </a:rPr>
              <a:t>pojmovi,</a:t>
            </a:r>
            <a:r>
              <a:rPr sz="1650" spc="-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ponašanje,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iskustva</a:t>
            </a:r>
            <a:r>
              <a:rPr sz="1650" spc="-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informacije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" y="3568736"/>
            <a:ext cx="2240279" cy="17953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878" y="1939456"/>
            <a:ext cx="13061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006075"/>
                </a:solidFill>
              </a:rPr>
              <a:t>Belgija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969781" y="2691514"/>
            <a:ext cx="6801484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8890" indent="-189230" algn="just">
              <a:lnSpc>
                <a:spcPct val="150600"/>
              </a:lnSpc>
              <a:spcBef>
                <a:spcPts val="95"/>
              </a:spcBef>
              <a:buFont typeface="Arial"/>
              <a:buChar char="•"/>
              <a:tabLst>
                <a:tab pos="201295" algn="l"/>
              </a:tabLst>
            </a:pPr>
            <a:r>
              <a:rPr sz="1700" dirty="0">
                <a:latin typeface="Calibri"/>
                <a:cs typeface="Calibri"/>
              </a:rPr>
              <a:t>Potiče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korištenje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radnih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skupina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koje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sastoje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od</a:t>
            </a:r>
            <a:r>
              <a:rPr sz="1700" spc="7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učitelja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roditelja,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a </a:t>
            </a:r>
            <a:r>
              <a:rPr sz="1700" dirty="0">
                <a:latin typeface="Calibri"/>
                <a:cs typeface="Calibri"/>
              </a:rPr>
              <a:t>jedna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osoba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(najčešće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učitelj)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djeluje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kao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kontaktna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točka</a:t>
            </a:r>
            <a:endParaRPr sz="1700">
              <a:latin typeface="Calibri"/>
              <a:cs typeface="Calibri"/>
            </a:endParaRPr>
          </a:p>
          <a:p>
            <a:pPr marL="201295" marR="6350" indent="-189230" algn="just">
              <a:lnSpc>
                <a:spcPct val="150600"/>
              </a:lnSpc>
              <a:spcBef>
                <a:spcPts val="820"/>
              </a:spcBef>
              <a:buFont typeface="Arial"/>
              <a:buChar char="•"/>
              <a:tabLst>
                <a:tab pos="201295" algn="l"/>
              </a:tabLst>
            </a:pPr>
            <a:r>
              <a:rPr sz="1700" dirty="0">
                <a:latin typeface="Calibri"/>
                <a:cs typeface="Calibri"/>
              </a:rPr>
              <a:t>Dostupni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besplatni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tečajevi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sigurnosti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prometu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edukaciji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mobilnosti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učiteljima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budućim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učiteljima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-10" dirty="0">
                <a:latin typeface="Calibri"/>
                <a:cs typeface="Calibri"/>
              </a:rPr>
              <a:t> predškolskom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osnovnom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školstvu,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kao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i </a:t>
            </a:r>
            <a:r>
              <a:rPr sz="1700" dirty="0">
                <a:latin typeface="Calibri"/>
                <a:cs typeface="Calibri"/>
              </a:rPr>
              <a:t>onima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koji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podučavaju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tjelesni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odgoj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u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srednjim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školama</a:t>
            </a:r>
            <a:endParaRPr sz="1700">
              <a:latin typeface="Calibri"/>
              <a:cs typeface="Calibri"/>
            </a:endParaRPr>
          </a:p>
          <a:p>
            <a:pPr marL="201295" marR="5080" indent="-189230" algn="just">
              <a:lnSpc>
                <a:spcPct val="150600"/>
              </a:lnSpc>
              <a:spcBef>
                <a:spcPts val="815"/>
              </a:spcBef>
              <a:buFont typeface="Arial"/>
              <a:buChar char="•"/>
              <a:tabLst>
                <a:tab pos="201295" algn="l"/>
              </a:tabLst>
            </a:pPr>
            <a:r>
              <a:rPr sz="1700" dirty="0">
                <a:latin typeface="Calibri"/>
                <a:cs typeface="Calibri"/>
              </a:rPr>
              <a:t>Uz to,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podupiru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ih informacijama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putem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biltena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usmjerenih na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edukaciju </a:t>
            </a:r>
            <a:r>
              <a:rPr sz="1700" spc="-60" dirty="0">
                <a:latin typeface="Calibri"/>
                <a:cs typeface="Calibri"/>
              </a:rPr>
              <a:t>o </a:t>
            </a:r>
            <a:r>
              <a:rPr sz="1700" dirty="0">
                <a:latin typeface="Calibri"/>
                <a:cs typeface="Calibri"/>
              </a:rPr>
              <a:t>sigurnosti</a:t>
            </a:r>
            <a:r>
              <a:rPr sz="1700" spc="15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150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prometu</a:t>
            </a:r>
            <a:r>
              <a:rPr sz="1700" spc="14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15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besplatnim</a:t>
            </a:r>
            <a:r>
              <a:rPr sz="1700" spc="14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edukacijskim</a:t>
            </a:r>
            <a:r>
              <a:rPr sz="1700" spc="14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materijalima,</a:t>
            </a:r>
            <a:r>
              <a:rPr sz="1700" spc="145" dirty="0">
                <a:latin typeface="Calibri"/>
                <a:cs typeface="Calibri"/>
              </a:rPr>
              <a:t>  </a:t>
            </a:r>
            <a:r>
              <a:rPr sz="1700" spc="-10" dirty="0">
                <a:latin typeface="Calibri"/>
                <a:cs typeface="Calibri"/>
              </a:rPr>
              <a:t>poput </a:t>
            </a:r>
            <a:r>
              <a:rPr sz="1700" dirty="0">
                <a:latin typeface="Calibri"/>
                <a:cs typeface="Calibri"/>
              </a:rPr>
              <a:t>priručnika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za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nastavu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primjera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lekcija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" y="3568736"/>
            <a:ext cx="2240279" cy="17953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00" y="1939456"/>
            <a:ext cx="182372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006075"/>
                </a:solidFill>
              </a:rPr>
              <a:t>Norveška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968234" y="2879817"/>
            <a:ext cx="6801484" cy="2477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 indent="-18923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01930" algn="l"/>
              </a:tabLst>
            </a:pPr>
            <a:r>
              <a:rPr sz="1650" spc="-10" dirty="0">
                <a:latin typeface="Calibri"/>
                <a:cs typeface="Calibri"/>
              </a:rPr>
              <a:t>Edukacija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kreće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predškolskoj</a:t>
            </a:r>
            <a:r>
              <a:rPr sz="1650" spc="-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dobi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kroz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vrtiće</a:t>
            </a:r>
            <a:endParaRPr sz="1650">
              <a:latin typeface="Calibri"/>
              <a:cs typeface="Calibri"/>
            </a:endParaRPr>
          </a:p>
          <a:p>
            <a:pPr marL="201295" marR="5080" indent="-189230">
              <a:lnSpc>
                <a:spcPct val="149700"/>
              </a:lnSpc>
              <a:spcBef>
                <a:spcPts val="830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U</a:t>
            </a:r>
            <a:r>
              <a:rPr sz="1650" spc="3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školama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se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edukacija</a:t>
            </a:r>
            <a:r>
              <a:rPr sz="1650" spc="3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provodi</a:t>
            </a:r>
            <a:r>
              <a:rPr sz="1650" spc="3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kroz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različite</a:t>
            </a:r>
            <a:r>
              <a:rPr sz="1650" spc="3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predmete,</a:t>
            </a:r>
            <a:r>
              <a:rPr sz="1650" spc="3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dostupan</a:t>
            </a:r>
            <a:r>
              <a:rPr sz="1650" spc="3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spc="-50" dirty="0">
                <a:latin typeface="Calibri"/>
                <a:cs typeface="Calibri"/>
              </a:rPr>
              <a:t>i </a:t>
            </a:r>
            <a:r>
              <a:rPr sz="1650" dirty="0">
                <a:latin typeface="Calibri"/>
                <a:cs typeface="Calibri"/>
              </a:rPr>
              <a:t>izborni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predmet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koji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mogu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izabrati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učenici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dobi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od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14-16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godina</a:t>
            </a:r>
            <a:endParaRPr sz="1650">
              <a:latin typeface="Calibri"/>
              <a:cs typeface="Calibri"/>
            </a:endParaRPr>
          </a:p>
          <a:p>
            <a:pPr marL="201295" marR="5080" indent="-189230">
              <a:lnSpc>
                <a:spcPct val="149700"/>
              </a:lnSpc>
              <a:spcBef>
                <a:spcPts val="835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Edukacija</a:t>
            </a:r>
            <a:r>
              <a:rPr sz="1650" spc="2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2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osmišljena</a:t>
            </a:r>
            <a:r>
              <a:rPr sz="1650" spc="2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na</a:t>
            </a:r>
            <a:r>
              <a:rPr sz="1650" spc="2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način</a:t>
            </a:r>
            <a:r>
              <a:rPr sz="1650" spc="2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da</a:t>
            </a:r>
            <a:r>
              <a:rPr sz="1650" spc="2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pomaže</a:t>
            </a:r>
            <a:r>
              <a:rPr sz="1650" spc="2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učenicima</a:t>
            </a:r>
            <a:r>
              <a:rPr sz="1650" spc="254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stjecanju</a:t>
            </a:r>
            <a:r>
              <a:rPr sz="1650" spc="2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vještina</a:t>
            </a:r>
            <a:r>
              <a:rPr sz="1650" spc="250" dirty="0">
                <a:latin typeface="Calibri"/>
                <a:cs typeface="Calibri"/>
              </a:rPr>
              <a:t> </a:t>
            </a:r>
            <a:r>
              <a:rPr sz="1650" spc="-50" dirty="0">
                <a:latin typeface="Calibri"/>
                <a:cs typeface="Calibri"/>
              </a:rPr>
              <a:t>i </a:t>
            </a:r>
            <a:r>
              <a:rPr sz="1650" dirty="0">
                <a:latin typeface="Calibri"/>
                <a:cs typeface="Calibri"/>
              </a:rPr>
              <a:t>znanja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nužnih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sigurno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kretanje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prometu</a:t>
            </a:r>
            <a:endParaRPr sz="1650">
              <a:latin typeface="Calibri"/>
              <a:cs typeface="Calibri"/>
            </a:endParaRPr>
          </a:p>
          <a:p>
            <a:pPr marL="201930" indent="-189230">
              <a:lnSpc>
                <a:spcPct val="100000"/>
              </a:lnSpc>
              <a:spcBef>
                <a:spcPts val="1814"/>
              </a:spcBef>
              <a:buFont typeface="Arial"/>
              <a:buChar char="•"/>
              <a:tabLst>
                <a:tab pos="201930" algn="l"/>
              </a:tabLst>
            </a:pPr>
            <a:r>
              <a:rPr sz="1650" b="1" dirty="0">
                <a:latin typeface="Calibri"/>
                <a:cs typeface="Calibri"/>
              </a:rPr>
              <a:t>Osnovni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cilj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-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motivirati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djecu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na</a:t>
            </a:r>
            <a:r>
              <a:rPr sz="1650" spc="-10" dirty="0">
                <a:latin typeface="Calibri"/>
                <a:cs typeface="Calibri"/>
              </a:rPr>
              <a:t> razmišljanje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1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kritičko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analiziranje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situacija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6" y="2944367"/>
            <a:ext cx="2689859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00" y="1939456"/>
            <a:ext cx="182372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spc="-10" dirty="0">
                <a:solidFill>
                  <a:srgbClr val="006075"/>
                </a:solidFill>
              </a:rPr>
              <a:t>Norveška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968234" y="2591315"/>
            <a:ext cx="6802755" cy="1156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1295" marR="5080" indent="-189230" algn="just">
              <a:lnSpc>
                <a:spcPct val="150000"/>
              </a:lnSpc>
              <a:spcBef>
                <a:spcPts val="90"/>
              </a:spcBef>
              <a:buFont typeface="Arial"/>
              <a:buChar char="•"/>
              <a:tabLst>
                <a:tab pos="201295" algn="l"/>
              </a:tabLst>
            </a:pPr>
            <a:r>
              <a:rPr sz="1650" dirty="0">
                <a:latin typeface="Calibri"/>
                <a:cs typeface="Calibri"/>
              </a:rPr>
              <a:t>Norveški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model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promovira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tzv.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5E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model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(</a:t>
            </a:r>
            <a:r>
              <a:rPr sz="1650" i="1" dirty="0">
                <a:latin typeface="Calibri"/>
                <a:cs typeface="Calibri"/>
              </a:rPr>
              <a:t>engage,</a:t>
            </a:r>
            <a:r>
              <a:rPr sz="1650" i="1" spc="-40" dirty="0">
                <a:latin typeface="Calibri"/>
                <a:cs typeface="Calibri"/>
              </a:rPr>
              <a:t> </a:t>
            </a:r>
            <a:r>
              <a:rPr sz="1650" i="1" dirty="0">
                <a:latin typeface="Calibri"/>
                <a:cs typeface="Calibri"/>
              </a:rPr>
              <a:t>explore,</a:t>
            </a:r>
            <a:r>
              <a:rPr sz="1650" i="1" spc="-55" dirty="0">
                <a:latin typeface="Calibri"/>
                <a:cs typeface="Calibri"/>
              </a:rPr>
              <a:t> </a:t>
            </a:r>
            <a:r>
              <a:rPr sz="1650" i="1" dirty="0">
                <a:latin typeface="Calibri"/>
                <a:cs typeface="Calibri"/>
              </a:rPr>
              <a:t>explain,</a:t>
            </a:r>
            <a:r>
              <a:rPr sz="1650" i="1" spc="-40" dirty="0">
                <a:latin typeface="Calibri"/>
                <a:cs typeface="Calibri"/>
              </a:rPr>
              <a:t> </a:t>
            </a:r>
            <a:r>
              <a:rPr sz="1650" i="1" spc="-10" dirty="0">
                <a:latin typeface="Calibri"/>
                <a:cs typeface="Calibri"/>
              </a:rPr>
              <a:t>elaborate, </a:t>
            </a:r>
            <a:r>
              <a:rPr sz="1650" i="1" dirty="0">
                <a:latin typeface="Calibri"/>
                <a:cs typeface="Calibri"/>
              </a:rPr>
              <a:t>evaluate</a:t>
            </a:r>
            <a:r>
              <a:rPr sz="1650" dirty="0">
                <a:latin typeface="Calibri"/>
                <a:cs typeface="Calibri"/>
              </a:rPr>
              <a:t>),</a:t>
            </a:r>
            <a:r>
              <a:rPr sz="1650" spc="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koji</a:t>
            </a:r>
            <a:r>
              <a:rPr sz="1650" spc="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je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alat</a:t>
            </a:r>
            <a:r>
              <a:rPr sz="1650" spc="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za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podršku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učiteljima</a:t>
            </a:r>
            <a:r>
              <a:rPr sz="1650" spc="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u</a:t>
            </a:r>
            <a:r>
              <a:rPr sz="1650" spc="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planiranju,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provedbi</a:t>
            </a:r>
            <a:r>
              <a:rPr sz="1650" spc="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</a:t>
            </a:r>
            <a:r>
              <a:rPr sz="1650" spc="6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evaluaciji učenja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6" y="2944367"/>
            <a:ext cx="2689859" cy="3154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4785" y="3708036"/>
            <a:ext cx="2819036" cy="27787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4665" y="2658877"/>
            <a:ext cx="9417685" cy="3433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5080" indent="-187960">
              <a:lnSpc>
                <a:spcPct val="111800"/>
              </a:lnSpc>
              <a:spcBef>
                <a:spcPts val="95"/>
              </a:spcBef>
              <a:buFont typeface="Arial"/>
              <a:buChar char="•"/>
              <a:tabLst>
                <a:tab pos="201295" algn="l"/>
              </a:tabLst>
            </a:pPr>
            <a:r>
              <a:rPr sz="1950" dirty="0">
                <a:latin typeface="Calibri"/>
                <a:cs typeface="Calibri"/>
              </a:rPr>
              <a:t>Prometna</a:t>
            </a:r>
            <a:r>
              <a:rPr sz="1950" spc="229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sigurnost</a:t>
            </a:r>
            <a:r>
              <a:rPr sz="1950" spc="2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–</a:t>
            </a:r>
            <a:r>
              <a:rPr sz="1950" spc="254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kompleksan</a:t>
            </a:r>
            <a:r>
              <a:rPr sz="1950" spc="2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problem</a:t>
            </a:r>
            <a:r>
              <a:rPr sz="1950" spc="2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na</a:t>
            </a:r>
            <a:r>
              <a:rPr sz="1950" spc="2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koji</a:t>
            </a:r>
            <a:r>
              <a:rPr sz="1950" spc="229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utječe</a:t>
            </a:r>
            <a:r>
              <a:rPr sz="1950" spc="2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niz</a:t>
            </a:r>
            <a:r>
              <a:rPr sz="1950" spc="2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čimbenika</a:t>
            </a:r>
            <a:r>
              <a:rPr sz="1950" spc="254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</a:t>
            </a:r>
            <a:r>
              <a:rPr sz="1950" spc="229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koji</a:t>
            </a:r>
            <a:r>
              <a:rPr sz="1950" spc="2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se</a:t>
            </a:r>
            <a:r>
              <a:rPr sz="1950" spc="254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rješava 	</a:t>
            </a:r>
            <a:r>
              <a:rPr sz="1950" dirty="0">
                <a:latin typeface="Calibri"/>
                <a:cs typeface="Calibri"/>
              </a:rPr>
              <a:t>sustavnim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pristupom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uključivanjem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svih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relevantnih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dionika</a:t>
            </a:r>
            <a:endParaRPr sz="1950">
              <a:latin typeface="Calibri"/>
              <a:cs typeface="Calibri"/>
            </a:endParaRPr>
          </a:p>
          <a:p>
            <a:pPr marL="200025" marR="5715" indent="-187960">
              <a:lnSpc>
                <a:spcPct val="111800"/>
              </a:lnSpc>
              <a:spcBef>
                <a:spcPts val="825"/>
              </a:spcBef>
              <a:buFont typeface="Arial"/>
              <a:buChar char="•"/>
              <a:tabLst>
                <a:tab pos="201295" algn="l"/>
              </a:tabLst>
            </a:pPr>
            <a:r>
              <a:rPr sz="1950" dirty="0">
                <a:latin typeface="Calibri"/>
                <a:cs typeface="Calibri"/>
              </a:rPr>
              <a:t>Kontinuirana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edukacija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sigurnosti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</a:t>
            </a:r>
            <a:r>
              <a:rPr sz="1950" spc="7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prometu</a:t>
            </a:r>
            <a:r>
              <a:rPr sz="1950" spc="7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ključna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je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za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razvoj</a:t>
            </a:r>
            <a:r>
              <a:rPr sz="1950" spc="9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odgovornih</a:t>
            </a:r>
            <a:r>
              <a:rPr sz="1950" spc="9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sudionika</a:t>
            </a:r>
            <a:r>
              <a:rPr sz="1950" spc="85" dirty="0">
                <a:latin typeface="Calibri"/>
                <a:cs typeface="Calibri"/>
              </a:rPr>
              <a:t> </a:t>
            </a:r>
            <a:r>
              <a:rPr sz="1950" spc="-50" dirty="0">
                <a:latin typeface="Calibri"/>
                <a:cs typeface="Calibri"/>
              </a:rPr>
              <a:t>u 	</a:t>
            </a:r>
            <a:r>
              <a:rPr sz="1950" dirty="0">
                <a:latin typeface="Calibri"/>
                <a:cs typeface="Calibri"/>
              </a:rPr>
              <a:t>prometu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od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najranije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spc="-20" dirty="0">
                <a:latin typeface="Calibri"/>
                <a:cs typeface="Calibri"/>
              </a:rPr>
              <a:t>dobi</a:t>
            </a:r>
            <a:endParaRPr sz="1950">
              <a:latin typeface="Calibri"/>
              <a:cs typeface="Calibri"/>
            </a:endParaRPr>
          </a:p>
          <a:p>
            <a:pPr marL="200025" marR="5080" indent="-187960">
              <a:lnSpc>
                <a:spcPct val="111800"/>
              </a:lnSpc>
              <a:spcBef>
                <a:spcPts val="815"/>
              </a:spcBef>
              <a:buFont typeface="Arial"/>
              <a:buChar char="•"/>
              <a:tabLst>
                <a:tab pos="201295" algn="l"/>
              </a:tabLst>
            </a:pPr>
            <a:r>
              <a:rPr sz="1950" dirty="0">
                <a:latin typeface="Calibri"/>
                <a:cs typeface="Calibri"/>
              </a:rPr>
              <a:t>Zemlje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koje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aktivno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ulažu</a:t>
            </a:r>
            <a:r>
              <a:rPr sz="1950" spc="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</a:t>
            </a:r>
            <a:r>
              <a:rPr sz="1950" spc="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edukacijske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programe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postižu</a:t>
            </a:r>
            <a:r>
              <a:rPr sz="1950" spc="7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bolje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rezultate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od</a:t>
            </a:r>
            <a:r>
              <a:rPr sz="1950" spc="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prosjeka</a:t>
            </a:r>
            <a:r>
              <a:rPr sz="1950" spc="6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EU-</a:t>
            </a:r>
            <a:r>
              <a:rPr sz="1950" spc="-50" dirty="0">
                <a:latin typeface="Calibri"/>
                <a:cs typeface="Calibri"/>
              </a:rPr>
              <a:t>a 	</a:t>
            </a:r>
            <a:r>
              <a:rPr sz="1950" dirty="0">
                <a:latin typeface="Calibri"/>
                <a:cs typeface="Calibri"/>
              </a:rPr>
              <a:t>kada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je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riječ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godišnjem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broju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smrtnih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slučajeva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prometu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među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mlađima</a:t>
            </a:r>
            <a:r>
              <a:rPr sz="1950" spc="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od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18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godina</a:t>
            </a:r>
            <a:endParaRPr sz="1950">
              <a:latin typeface="Calibri"/>
              <a:cs typeface="Calibri"/>
            </a:endParaRPr>
          </a:p>
          <a:p>
            <a:pPr marL="200660" indent="-187960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200660" algn="l"/>
              </a:tabLst>
            </a:pPr>
            <a:r>
              <a:rPr sz="1950" dirty="0">
                <a:latin typeface="Calibri"/>
                <a:cs typeface="Calibri"/>
              </a:rPr>
              <a:t>Kombinacija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teorijskog</a:t>
            </a:r>
            <a:r>
              <a:rPr sz="1950" b="1" spc="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znanja</a:t>
            </a:r>
            <a:r>
              <a:rPr sz="1950" b="1" spc="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i</a:t>
            </a:r>
            <a:r>
              <a:rPr sz="1950" b="1" spc="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praktičnih</a:t>
            </a:r>
            <a:r>
              <a:rPr sz="1950" b="1" spc="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vježbi</a:t>
            </a:r>
            <a:r>
              <a:rPr sz="1950" b="1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osigurava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najbolje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rezultate</a:t>
            </a:r>
            <a:endParaRPr sz="1950">
              <a:latin typeface="Calibri"/>
              <a:cs typeface="Calibri"/>
            </a:endParaRPr>
          </a:p>
          <a:p>
            <a:pPr marL="200025" marR="7620" indent="-187960">
              <a:lnSpc>
                <a:spcPct val="111800"/>
              </a:lnSpc>
              <a:spcBef>
                <a:spcPts val="825"/>
              </a:spcBef>
              <a:buFont typeface="Arial"/>
              <a:buChar char="•"/>
              <a:tabLst>
                <a:tab pos="201295" algn="l"/>
              </a:tabLst>
            </a:pPr>
            <a:r>
              <a:rPr sz="1950" dirty="0">
                <a:latin typeface="Calibri"/>
                <a:cs typeface="Calibri"/>
              </a:rPr>
              <a:t>Suradnja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obrazovnih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institucija,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roditelja,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policije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lokalne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zajednice</a:t>
            </a:r>
            <a:r>
              <a:rPr sz="1950" spc="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ključna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je</a:t>
            </a:r>
            <a:r>
              <a:rPr sz="1950" b="1" spc="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za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uspješnu 	</a:t>
            </a:r>
            <a:r>
              <a:rPr sz="1950" b="1" dirty="0">
                <a:latin typeface="Calibri"/>
                <a:cs typeface="Calibri"/>
              </a:rPr>
              <a:t>provedbu</a:t>
            </a:r>
            <a:r>
              <a:rPr sz="1950" b="1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programa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prometne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sigurnosti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–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važna</a:t>
            </a:r>
            <a:r>
              <a:rPr sz="1950" b="1" spc="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uloga</a:t>
            </a:r>
            <a:r>
              <a:rPr sz="1950" b="1" spc="3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koordinatora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300" y="1939456"/>
            <a:ext cx="229743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dirty="0">
                <a:solidFill>
                  <a:srgbClr val="006075"/>
                </a:solidFill>
              </a:rPr>
              <a:t>5)</a:t>
            </a:r>
            <a:r>
              <a:rPr sz="3600" spc="-10" dirty="0">
                <a:solidFill>
                  <a:srgbClr val="006075"/>
                </a:solidFill>
              </a:rPr>
              <a:t> Zaključak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966" y="2047684"/>
            <a:ext cx="167449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dirty="0">
                <a:solidFill>
                  <a:srgbClr val="006075"/>
                </a:solidFill>
              </a:rPr>
              <a:t>1)</a:t>
            </a:r>
            <a:r>
              <a:rPr sz="3600" spc="-10" dirty="0">
                <a:solidFill>
                  <a:srgbClr val="006075"/>
                </a:solidFill>
              </a:rPr>
              <a:t> </a:t>
            </a:r>
            <a:r>
              <a:rPr sz="3600" spc="-20" dirty="0">
                <a:solidFill>
                  <a:srgbClr val="006075"/>
                </a:solidFill>
              </a:rPr>
              <a:t>UVOD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890" y="3632557"/>
            <a:ext cx="6766478" cy="9187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393" y="4861033"/>
            <a:ext cx="1605508" cy="15748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854" y="4844725"/>
            <a:ext cx="1751273" cy="15317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22" y="4876800"/>
            <a:ext cx="1532256" cy="15209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5571" y="2620836"/>
            <a:ext cx="9237980" cy="6953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00025" marR="5080" indent="-187960">
              <a:lnSpc>
                <a:spcPts val="2500"/>
              </a:lnSpc>
              <a:spcBef>
                <a:spcPts val="415"/>
              </a:spcBef>
              <a:buFont typeface="Arial"/>
              <a:buChar char="•"/>
              <a:tabLst>
                <a:tab pos="201295" algn="l"/>
              </a:tabLst>
            </a:pPr>
            <a:r>
              <a:rPr sz="2300" dirty="0">
                <a:latin typeface="Calibri"/>
                <a:cs typeface="Calibri"/>
              </a:rPr>
              <a:t>Ozljede</a:t>
            </a:r>
            <a:r>
              <a:rPr sz="2300" spc="29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zadobivene</a:t>
            </a:r>
            <a:r>
              <a:rPr sz="2300" spc="3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</a:t>
            </a:r>
            <a:r>
              <a:rPr sz="2300" spc="2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prometnim</a:t>
            </a:r>
            <a:r>
              <a:rPr sz="2300" spc="2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nesrećama</a:t>
            </a:r>
            <a:r>
              <a:rPr sz="2300" spc="3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trenutno</a:t>
            </a:r>
            <a:r>
              <a:rPr sz="2300" spc="29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</a:t>
            </a:r>
            <a:r>
              <a:rPr sz="2300" spc="3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procjenjuju</a:t>
            </a:r>
            <a:r>
              <a:rPr sz="2300" spc="29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kao 	</a:t>
            </a:r>
            <a:r>
              <a:rPr sz="2300" dirty="0">
                <a:latin typeface="Calibri"/>
                <a:cs typeface="Calibri"/>
              </a:rPr>
              <a:t>jedan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od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vodeći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uzrok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smrti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djece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diljem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svijeta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9241" y="6487931"/>
            <a:ext cx="545846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300" i="1" dirty="0">
                <a:latin typeface="Calibri"/>
                <a:cs typeface="Calibri"/>
              </a:rPr>
              <a:t>Izvor:</a:t>
            </a:r>
            <a:r>
              <a:rPr sz="1300" i="1" spc="2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ETSC:</a:t>
            </a:r>
            <a:r>
              <a:rPr sz="1300" i="1" spc="3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Reducing</a:t>
            </a:r>
            <a:r>
              <a:rPr sz="1300" i="1" spc="2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child</a:t>
            </a:r>
            <a:r>
              <a:rPr sz="1300" i="1" spc="3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deaths</a:t>
            </a:r>
            <a:r>
              <a:rPr sz="1300" i="1" spc="1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on</a:t>
            </a:r>
            <a:r>
              <a:rPr sz="1300" i="1" spc="3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European</a:t>
            </a:r>
            <a:r>
              <a:rPr sz="1300" i="1" spc="2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roads</a:t>
            </a:r>
            <a:r>
              <a:rPr sz="1300" i="1" spc="4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-</a:t>
            </a:r>
            <a:r>
              <a:rPr sz="1300" i="1" spc="3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PIN</a:t>
            </a:r>
            <a:r>
              <a:rPr sz="1300" i="1" spc="2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flash</a:t>
            </a:r>
            <a:r>
              <a:rPr sz="1300" i="1" spc="3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report</a:t>
            </a:r>
            <a:r>
              <a:rPr sz="1300" i="1" spc="2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43,</a:t>
            </a:r>
            <a:r>
              <a:rPr sz="1300" i="1" spc="15" dirty="0">
                <a:latin typeface="Calibri"/>
                <a:cs typeface="Calibri"/>
              </a:rPr>
              <a:t> </a:t>
            </a:r>
            <a:r>
              <a:rPr sz="1300" i="1" spc="-20" dirty="0">
                <a:latin typeface="Calibri"/>
                <a:cs typeface="Calibri"/>
              </a:rPr>
              <a:t>2022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6522" y="2806630"/>
            <a:ext cx="3403600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Ljudi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rade</a:t>
            </a: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greške!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2580" y="2133138"/>
            <a:ext cx="9351645" cy="57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dirty="0">
                <a:solidFill>
                  <a:srgbClr val="006075"/>
                </a:solidFill>
              </a:rPr>
              <a:t>2)</a:t>
            </a:r>
            <a:r>
              <a:rPr sz="3600" spc="-15" dirty="0">
                <a:solidFill>
                  <a:srgbClr val="006075"/>
                </a:solidFill>
              </a:rPr>
              <a:t> </a:t>
            </a:r>
            <a:r>
              <a:rPr sz="3600" dirty="0">
                <a:solidFill>
                  <a:srgbClr val="006075"/>
                </a:solidFill>
              </a:rPr>
              <a:t>HOLISTIČKI</a:t>
            </a:r>
            <a:r>
              <a:rPr sz="3600" spc="-30" dirty="0">
                <a:solidFill>
                  <a:srgbClr val="006075"/>
                </a:solidFill>
              </a:rPr>
              <a:t> </a:t>
            </a:r>
            <a:r>
              <a:rPr sz="3600" dirty="0">
                <a:solidFill>
                  <a:srgbClr val="006075"/>
                </a:solidFill>
              </a:rPr>
              <a:t>PRISTUP</a:t>
            </a:r>
            <a:r>
              <a:rPr sz="3600" spc="-15" dirty="0">
                <a:solidFill>
                  <a:srgbClr val="006075"/>
                </a:solidFill>
              </a:rPr>
              <a:t> </a:t>
            </a:r>
            <a:r>
              <a:rPr sz="3600" dirty="0">
                <a:solidFill>
                  <a:srgbClr val="006075"/>
                </a:solidFill>
              </a:rPr>
              <a:t>PROMETNOJ</a:t>
            </a:r>
            <a:r>
              <a:rPr sz="3600" spc="-10" dirty="0">
                <a:solidFill>
                  <a:srgbClr val="006075"/>
                </a:solidFill>
              </a:rPr>
              <a:t> SIGURNOSTI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667" y="3784860"/>
            <a:ext cx="3758666" cy="18948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7383" y="3714979"/>
            <a:ext cx="9231630" cy="2750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47185" marR="69215" indent="-378460">
              <a:lnSpc>
                <a:spcPct val="101600"/>
              </a:lnSpc>
              <a:spcBef>
                <a:spcPts val="90"/>
              </a:spcBef>
              <a:buFont typeface="Arial"/>
              <a:buChar char="•"/>
              <a:tabLst>
                <a:tab pos="4147185" algn="l"/>
              </a:tabLst>
            </a:pPr>
            <a:r>
              <a:rPr sz="1950" b="1" dirty="0">
                <a:latin typeface="Calibri"/>
                <a:cs typeface="Calibri"/>
              </a:rPr>
              <a:t>Lapsusi:</a:t>
            </a:r>
            <a:r>
              <a:rPr sz="1950" b="1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Pogreške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izvođenju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automatskih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radnji </a:t>
            </a:r>
            <a:r>
              <a:rPr sz="1950" spc="-20" dirty="0">
                <a:latin typeface="Calibri"/>
                <a:cs typeface="Calibri"/>
              </a:rPr>
              <a:t>(npr.</a:t>
            </a:r>
            <a:r>
              <a:rPr sz="1950" dirty="0">
                <a:latin typeface="Calibri"/>
                <a:cs typeface="Calibri"/>
              </a:rPr>
              <a:t> pogrešna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promjena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brzina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tijekom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vožnje).</a:t>
            </a:r>
            <a:endParaRPr sz="1950">
              <a:latin typeface="Calibri"/>
              <a:cs typeface="Calibri"/>
            </a:endParaRPr>
          </a:p>
          <a:p>
            <a:pPr marL="4147185" marR="5080" indent="-378460">
              <a:lnSpc>
                <a:spcPts val="2380"/>
              </a:lnSpc>
              <a:spcBef>
                <a:spcPts val="80"/>
              </a:spcBef>
              <a:buFont typeface="Arial"/>
              <a:buChar char="•"/>
              <a:tabLst>
                <a:tab pos="4147185" algn="l"/>
              </a:tabLst>
            </a:pPr>
            <a:r>
              <a:rPr sz="1950" b="1" dirty="0">
                <a:latin typeface="Calibri"/>
                <a:cs typeface="Calibri"/>
              </a:rPr>
              <a:t>Pogreške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u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razmišljanju: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Logičke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ili</a:t>
            </a:r>
            <a:r>
              <a:rPr sz="1950" spc="-10" dirty="0">
                <a:latin typeface="Calibri"/>
                <a:cs typeface="Calibri"/>
              </a:rPr>
              <a:t> procjenjivačke </a:t>
            </a:r>
            <a:r>
              <a:rPr sz="1950" dirty="0">
                <a:latin typeface="Calibri"/>
                <a:cs typeface="Calibri"/>
              </a:rPr>
              <a:t>greške</a:t>
            </a:r>
            <a:r>
              <a:rPr sz="1950" spc="-20" dirty="0">
                <a:latin typeface="Calibri"/>
                <a:cs typeface="Calibri"/>
              </a:rPr>
              <a:t> (npr.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pogrešna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procjena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udaljenosti).</a:t>
            </a:r>
            <a:endParaRPr sz="1950">
              <a:latin typeface="Calibri"/>
              <a:cs typeface="Calibri"/>
            </a:endParaRPr>
          </a:p>
          <a:p>
            <a:pPr marL="4147185" indent="-378460">
              <a:lnSpc>
                <a:spcPts val="2285"/>
              </a:lnSpc>
              <a:buFont typeface="Arial"/>
              <a:buChar char="•"/>
              <a:tabLst>
                <a:tab pos="4147185" algn="l"/>
              </a:tabLst>
            </a:pPr>
            <a:r>
              <a:rPr sz="1950" b="1" dirty="0">
                <a:latin typeface="Calibri"/>
                <a:cs typeface="Calibri"/>
              </a:rPr>
              <a:t>Namjerne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pogreške:</a:t>
            </a:r>
            <a:r>
              <a:rPr sz="1950" b="1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Svjesno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kršenje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pravila</a:t>
            </a:r>
            <a:r>
              <a:rPr sz="1950" spc="-10" dirty="0">
                <a:latin typeface="Calibri"/>
                <a:cs typeface="Calibri"/>
              </a:rPr>
              <a:t> (npr.</a:t>
            </a:r>
            <a:endParaRPr sz="1950">
              <a:latin typeface="Calibri"/>
              <a:cs typeface="Calibri"/>
            </a:endParaRPr>
          </a:p>
          <a:p>
            <a:pPr marL="4147185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latin typeface="Calibri"/>
                <a:cs typeface="Calibri"/>
              </a:rPr>
              <a:t>prolazak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kroz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crveno)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950">
              <a:latin typeface="Calibri"/>
              <a:cs typeface="Calibri"/>
            </a:endParaRPr>
          </a:p>
          <a:p>
            <a:pPr marL="12700" marR="112395">
              <a:lnSpc>
                <a:spcPct val="100000"/>
              </a:lnSpc>
            </a:pP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Ljudi</a:t>
            </a:r>
            <a:r>
              <a:rPr sz="1650" b="1" spc="-4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čine</a:t>
            </a:r>
            <a:r>
              <a:rPr sz="1650" b="1" spc="-1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oko</a:t>
            </a:r>
            <a:r>
              <a:rPr sz="1650" b="1" spc="-3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3</a:t>
            </a:r>
            <a:r>
              <a:rPr sz="1650" b="1" spc="-1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do</a:t>
            </a:r>
            <a:r>
              <a:rPr sz="1650" b="1" spc="-1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6</a:t>
            </a:r>
            <a:r>
              <a:rPr sz="1650" b="1" spc="-2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pogrešaka</a:t>
            </a:r>
            <a:r>
              <a:rPr sz="1650" b="1" spc="-3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na</a:t>
            </a:r>
            <a:r>
              <a:rPr sz="1650" b="1" spc="-1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sat</a:t>
            </a:r>
            <a:r>
              <a:rPr sz="1650" b="1" spc="-1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tijekom</a:t>
            </a:r>
            <a:r>
              <a:rPr sz="1650" b="1" spc="-4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složenih</a:t>
            </a:r>
            <a:r>
              <a:rPr sz="1650" b="1" spc="-5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zadataka,</a:t>
            </a:r>
            <a:r>
              <a:rPr sz="1650" b="1" spc="-5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što</a:t>
            </a:r>
            <a:r>
              <a:rPr sz="1650" b="1" spc="-1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bi</a:t>
            </a:r>
            <a:r>
              <a:rPr sz="1650" b="1" spc="-2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moglo</a:t>
            </a:r>
            <a:r>
              <a:rPr sz="1650" b="1" spc="-4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0070BF"/>
                </a:solidFill>
                <a:latin typeface="Tahoma"/>
                <a:cs typeface="Tahoma"/>
              </a:rPr>
              <a:t>iznositi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između</a:t>
            </a:r>
            <a:r>
              <a:rPr sz="1650" b="1" spc="-5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50</a:t>
            </a:r>
            <a:r>
              <a:rPr sz="1650" b="1" spc="-3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i</a:t>
            </a:r>
            <a:r>
              <a:rPr sz="1650" b="1" spc="-2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100</a:t>
            </a:r>
            <a:r>
              <a:rPr sz="1650" b="1" spc="-3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grešaka</a:t>
            </a:r>
            <a:r>
              <a:rPr sz="1650" b="1" spc="-5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dnevno,</a:t>
            </a:r>
            <a:r>
              <a:rPr sz="1650" b="1" spc="-4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ovisno</a:t>
            </a:r>
            <a:r>
              <a:rPr sz="1650" b="1" spc="-3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o</a:t>
            </a:r>
            <a:r>
              <a:rPr sz="1650" b="1" spc="-1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vrsti</a:t>
            </a:r>
            <a:r>
              <a:rPr sz="1650" b="1" spc="-2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aktivnosti</a:t>
            </a:r>
            <a:r>
              <a:rPr sz="1650" b="1" spc="-4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i</a:t>
            </a:r>
            <a:r>
              <a:rPr sz="1650" b="1" spc="-30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dirty="0">
                <a:solidFill>
                  <a:srgbClr val="0070BF"/>
                </a:solidFill>
                <a:latin typeface="Tahoma"/>
                <a:cs typeface="Tahoma"/>
              </a:rPr>
              <a:t>kognitivnom</a:t>
            </a:r>
            <a:r>
              <a:rPr sz="1650" b="1" spc="-45" dirty="0">
                <a:solidFill>
                  <a:srgbClr val="0070BF"/>
                </a:solidFill>
                <a:latin typeface="Tahoma"/>
                <a:cs typeface="Tahoma"/>
              </a:rPr>
              <a:t> </a:t>
            </a:r>
            <a:r>
              <a:rPr sz="1650" b="1" spc="-10" dirty="0">
                <a:solidFill>
                  <a:srgbClr val="0070BF"/>
                </a:solidFill>
                <a:latin typeface="Tahoma"/>
                <a:cs typeface="Tahoma"/>
              </a:rPr>
              <a:t>opterećenju!</a:t>
            </a:r>
            <a:endParaRPr sz="1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36969" y="2608325"/>
            <a:ext cx="2382520" cy="1420495"/>
            <a:chOff x="6236969" y="2608325"/>
            <a:chExt cx="2382520" cy="1420495"/>
          </a:xfrm>
        </p:grpSpPr>
        <p:sp>
          <p:nvSpPr>
            <p:cNvPr id="4" name="object 4"/>
            <p:cNvSpPr/>
            <p:nvPr/>
          </p:nvSpPr>
          <p:spPr>
            <a:xfrm>
              <a:off x="6239256" y="4011167"/>
              <a:ext cx="2377440" cy="15875"/>
            </a:xfrm>
            <a:custGeom>
              <a:avLst/>
              <a:gdLst/>
              <a:ahLst/>
              <a:cxnLst/>
              <a:rect l="l" t="t" r="r" b="b"/>
              <a:pathLst>
                <a:path w="2377440" h="15875">
                  <a:moveTo>
                    <a:pt x="2377440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0" y="15252"/>
                  </a:lnTo>
                  <a:lnTo>
                    <a:pt x="2377440" y="15252"/>
                  </a:lnTo>
                  <a:lnTo>
                    <a:pt x="2377440" y="763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39256" y="4006596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B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39256" y="3980700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3703"/>
                  </a:lnTo>
                  <a:lnTo>
                    <a:pt x="0" y="25908"/>
                  </a:lnTo>
                  <a:lnTo>
                    <a:pt x="2377440" y="25908"/>
                  </a:lnTo>
                  <a:lnTo>
                    <a:pt x="2377440" y="13703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39256" y="3968496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B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9256" y="3951744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4559"/>
                  </a:lnTo>
                  <a:lnTo>
                    <a:pt x="0" y="16764"/>
                  </a:lnTo>
                  <a:lnTo>
                    <a:pt x="2377440" y="16764"/>
                  </a:lnTo>
                  <a:lnTo>
                    <a:pt x="2377440" y="455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9256" y="3944111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20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BD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9256" y="3925836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2377440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18275"/>
                  </a:lnTo>
                  <a:lnTo>
                    <a:pt x="2377440" y="18275"/>
                  </a:lnTo>
                  <a:lnTo>
                    <a:pt x="2377440" y="457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39256" y="3918203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20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B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39256" y="3892308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03"/>
                  </a:lnTo>
                  <a:lnTo>
                    <a:pt x="0" y="25895"/>
                  </a:lnTo>
                  <a:lnTo>
                    <a:pt x="2377440" y="25895"/>
                  </a:lnTo>
                  <a:lnTo>
                    <a:pt x="2377440" y="13703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39256" y="3881627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8"/>
                  </a:lnTo>
                  <a:lnTo>
                    <a:pt x="0" y="10668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39256" y="3867911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39256" y="3854208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13703"/>
                  </a:lnTo>
                  <a:lnTo>
                    <a:pt x="2377440" y="13703"/>
                  </a:lnTo>
                  <a:lnTo>
                    <a:pt x="2377440" y="6083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39256" y="3834383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9824"/>
                  </a:lnTo>
                  <a:lnTo>
                    <a:pt x="2377440" y="19824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39256" y="3829811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9256" y="3803903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2377440" y="25908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3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9256" y="3779519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9256" y="3774948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C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39256" y="3765803"/>
              <a:ext cx="2377440" cy="9525"/>
            </a:xfrm>
            <a:custGeom>
              <a:avLst/>
              <a:gdLst/>
              <a:ahLst/>
              <a:cxnLst/>
              <a:rect l="l" t="t" r="r" b="b"/>
              <a:pathLst>
                <a:path w="2377440" h="9525">
                  <a:moveTo>
                    <a:pt x="0" y="9144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9144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FFC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39256" y="3749052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4559"/>
                  </a:lnTo>
                  <a:lnTo>
                    <a:pt x="0" y="16751"/>
                  </a:lnTo>
                  <a:lnTo>
                    <a:pt x="2377440" y="16751"/>
                  </a:lnTo>
                  <a:lnTo>
                    <a:pt x="2377440" y="455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39256" y="3741419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20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C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39256" y="3715511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2377440" y="25908"/>
                  </a:lnTo>
                  <a:lnTo>
                    <a:pt x="2377440" y="13716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39256" y="3704843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C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39256" y="3691127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39256" y="3677411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609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39256" y="3657599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9812"/>
                  </a:lnTo>
                  <a:lnTo>
                    <a:pt x="2377440" y="19812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39256" y="3653027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39256" y="3627119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2377440" y="25908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39256" y="3602735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39256" y="3598164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C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39256" y="3589019"/>
              <a:ext cx="2377440" cy="9525"/>
            </a:xfrm>
            <a:custGeom>
              <a:avLst/>
              <a:gdLst/>
              <a:ahLst/>
              <a:cxnLst/>
              <a:rect l="l" t="t" r="r" b="b"/>
              <a:pathLst>
                <a:path w="2377440" h="9525">
                  <a:moveTo>
                    <a:pt x="0" y="9144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9144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FFC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9256" y="3569207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9812"/>
                  </a:lnTo>
                  <a:lnTo>
                    <a:pt x="2377440" y="19812"/>
                  </a:lnTo>
                  <a:lnTo>
                    <a:pt x="2377440" y="609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39256" y="3561588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39256" y="3531107"/>
              <a:ext cx="2377440" cy="31115"/>
            </a:xfrm>
            <a:custGeom>
              <a:avLst/>
              <a:gdLst/>
              <a:ahLst/>
              <a:cxnLst/>
              <a:rect l="l" t="t" r="r" b="b"/>
              <a:pathLst>
                <a:path w="2377440" h="31114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5252"/>
                  </a:lnTo>
                  <a:lnTo>
                    <a:pt x="0" y="30492"/>
                  </a:lnTo>
                  <a:lnTo>
                    <a:pt x="2377440" y="30492"/>
                  </a:lnTo>
                  <a:lnTo>
                    <a:pt x="2377440" y="15252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9256" y="3509784"/>
              <a:ext cx="2377440" cy="21590"/>
            </a:xfrm>
            <a:custGeom>
              <a:avLst/>
              <a:gdLst/>
              <a:ahLst/>
              <a:cxnLst/>
              <a:rect l="l" t="t" r="r" b="b"/>
              <a:pathLst>
                <a:path w="2377440" h="21589">
                  <a:moveTo>
                    <a:pt x="2377440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0" y="21323"/>
                  </a:lnTo>
                  <a:lnTo>
                    <a:pt x="2377440" y="21323"/>
                  </a:lnTo>
                  <a:lnTo>
                    <a:pt x="2377440" y="760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39256" y="3502151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20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C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39256" y="3485388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0" y="16763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6763"/>
                  </a:lnTo>
                  <a:lnTo>
                    <a:pt x="0" y="16763"/>
                  </a:lnTo>
                  <a:close/>
                </a:path>
              </a:pathLst>
            </a:custGeom>
            <a:solidFill>
              <a:srgbClr val="FFC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39256" y="3450335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8956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28956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39256" y="3415283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6776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16776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39256" y="3384803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79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30480"/>
                  </a:lnTo>
                  <a:lnTo>
                    <a:pt x="2377440" y="30480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39256" y="3380231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D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39256" y="3361943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39256" y="3340607"/>
              <a:ext cx="2377440" cy="21590"/>
            </a:xfrm>
            <a:custGeom>
              <a:avLst/>
              <a:gdLst/>
              <a:ahLst/>
              <a:cxnLst/>
              <a:rect l="l" t="t" r="r" b="b"/>
              <a:pathLst>
                <a:path w="2377440" h="21589">
                  <a:moveTo>
                    <a:pt x="2377440" y="0"/>
                  </a:moveTo>
                  <a:lnTo>
                    <a:pt x="0" y="0"/>
                  </a:lnTo>
                  <a:lnTo>
                    <a:pt x="0" y="3060"/>
                  </a:lnTo>
                  <a:lnTo>
                    <a:pt x="0" y="21336"/>
                  </a:lnTo>
                  <a:lnTo>
                    <a:pt x="2377440" y="21336"/>
                  </a:lnTo>
                  <a:lnTo>
                    <a:pt x="2377440" y="306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39256" y="3326891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0" y="13716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3716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FFD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39256" y="3291852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0655"/>
                  </a:lnTo>
                  <a:lnTo>
                    <a:pt x="0" y="16751"/>
                  </a:lnTo>
                  <a:lnTo>
                    <a:pt x="0" y="35039"/>
                  </a:lnTo>
                  <a:lnTo>
                    <a:pt x="2377440" y="35039"/>
                  </a:lnTo>
                  <a:lnTo>
                    <a:pt x="2377440" y="16751"/>
                  </a:lnTo>
                  <a:lnTo>
                    <a:pt x="2377440" y="1065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39256" y="3273551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39256" y="3255264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39256" y="3238499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6776"/>
                  </a:lnTo>
                  <a:lnTo>
                    <a:pt x="2377440" y="16776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39256" y="3214115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609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39256" y="3203448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4">
                  <a:moveTo>
                    <a:pt x="0" y="1066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39256" y="3166884"/>
              <a:ext cx="2377440" cy="36830"/>
            </a:xfrm>
            <a:custGeom>
              <a:avLst/>
              <a:gdLst/>
              <a:ahLst/>
              <a:cxnLst/>
              <a:rect l="l" t="t" r="r" b="b"/>
              <a:pathLst>
                <a:path w="2377440" h="36830">
                  <a:moveTo>
                    <a:pt x="2377440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36576"/>
                  </a:lnTo>
                  <a:lnTo>
                    <a:pt x="2377440" y="36576"/>
                  </a:lnTo>
                  <a:lnTo>
                    <a:pt x="2377440" y="1827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39256" y="3156203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4">
                  <a:moveTo>
                    <a:pt x="0" y="1066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8"/>
                  </a:lnTo>
                  <a:lnTo>
                    <a:pt x="0" y="10668"/>
                  </a:lnTo>
                  <a:close/>
                </a:path>
              </a:pathLst>
            </a:custGeom>
            <a:solidFill>
              <a:srgbClr val="FFD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39256" y="3131819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39256" y="3125723"/>
              <a:ext cx="2377440" cy="6350"/>
            </a:xfrm>
            <a:custGeom>
              <a:avLst/>
              <a:gdLst/>
              <a:ahLst/>
              <a:cxnLst/>
              <a:rect l="l" t="t" r="r" b="b"/>
              <a:pathLst>
                <a:path w="2377440" h="6350">
                  <a:moveTo>
                    <a:pt x="0" y="6095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6095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FFD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39256" y="3096767"/>
              <a:ext cx="2377440" cy="29209"/>
            </a:xfrm>
            <a:custGeom>
              <a:avLst/>
              <a:gdLst/>
              <a:ahLst/>
              <a:cxnLst/>
              <a:rect l="l" t="t" r="r" b="b"/>
              <a:pathLst>
                <a:path w="2377440" h="2921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8956"/>
                  </a:lnTo>
                  <a:lnTo>
                    <a:pt x="2377440" y="28956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39256" y="3078480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39256" y="3067811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4">
                  <a:moveTo>
                    <a:pt x="0" y="1066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8"/>
                  </a:lnTo>
                  <a:lnTo>
                    <a:pt x="0" y="10668"/>
                  </a:lnTo>
                  <a:close/>
                </a:path>
              </a:pathLst>
            </a:custGeom>
            <a:solidFill>
              <a:srgbClr val="FFD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239256" y="3043427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39256" y="3008375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1336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21336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39256" y="2985515"/>
              <a:ext cx="2377440" cy="22860"/>
            </a:xfrm>
            <a:custGeom>
              <a:avLst/>
              <a:gdLst/>
              <a:ahLst/>
              <a:cxnLst/>
              <a:rect l="l" t="t" r="r" b="b"/>
              <a:pathLst>
                <a:path w="2377440" h="22860">
                  <a:moveTo>
                    <a:pt x="2377440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0" y="22860"/>
                  </a:lnTo>
                  <a:lnTo>
                    <a:pt x="2377440" y="22860"/>
                  </a:lnTo>
                  <a:lnTo>
                    <a:pt x="2377440" y="458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239256" y="2973323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D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239256" y="2955035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39256" y="2919983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6776"/>
                  </a:lnTo>
                  <a:lnTo>
                    <a:pt x="0" y="28968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28968"/>
                  </a:lnTo>
                  <a:lnTo>
                    <a:pt x="2377440" y="1677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39256" y="2889503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80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30480"/>
                  </a:lnTo>
                  <a:lnTo>
                    <a:pt x="2377440" y="30480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39256" y="2884931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80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E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39256" y="2848368"/>
              <a:ext cx="2377440" cy="36830"/>
            </a:xfrm>
            <a:custGeom>
              <a:avLst/>
              <a:gdLst/>
              <a:ahLst/>
              <a:cxnLst/>
              <a:rect l="l" t="t" r="r" b="b"/>
              <a:pathLst>
                <a:path w="2377440" h="36830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8275"/>
                  </a:lnTo>
                  <a:lnTo>
                    <a:pt x="0" y="36563"/>
                  </a:lnTo>
                  <a:lnTo>
                    <a:pt x="2377440" y="36563"/>
                  </a:lnTo>
                  <a:lnTo>
                    <a:pt x="2377440" y="18275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39256" y="2831591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4">
                  <a:moveTo>
                    <a:pt x="0" y="16764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E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39256" y="2796539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16764"/>
                  </a:lnTo>
                  <a:lnTo>
                    <a:pt x="2377440" y="457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39256" y="2764535"/>
              <a:ext cx="2377440" cy="32384"/>
            </a:xfrm>
            <a:custGeom>
              <a:avLst/>
              <a:gdLst/>
              <a:ahLst/>
              <a:cxnLst/>
              <a:rect l="l" t="t" r="r" b="b"/>
              <a:pathLst>
                <a:path w="2377440" h="3238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32004"/>
                  </a:lnTo>
                  <a:lnTo>
                    <a:pt x="2377440" y="32004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39256" y="2759964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80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E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239256" y="2724911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39256" y="2706623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18288"/>
                  </a:lnTo>
                  <a:lnTo>
                    <a:pt x="2377440" y="18288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39256" y="2683776"/>
              <a:ext cx="2377440" cy="22860"/>
            </a:xfrm>
            <a:custGeom>
              <a:avLst/>
              <a:gdLst/>
              <a:ahLst/>
              <a:cxnLst/>
              <a:rect l="l" t="t" r="r" b="b"/>
              <a:pathLst>
                <a:path w="2377440" h="22860">
                  <a:moveTo>
                    <a:pt x="2377440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22847"/>
                  </a:lnTo>
                  <a:lnTo>
                    <a:pt x="2377440" y="22847"/>
                  </a:lnTo>
                  <a:lnTo>
                    <a:pt x="2377440" y="6083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39256" y="2671572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E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39256" y="2636519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39255" y="2610611"/>
              <a:ext cx="2377440" cy="1416050"/>
            </a:xfrm>
            <a:custGeom>
              <a:avLst/>
              <a:gdLst/>
              <a:ahLst/>
              <a:cxnLst/>
              <a:rect l="l" t="t" r="r" b="b"/>
              <a:pathLst>
                <a:path w="2377440" h="1416050">
                  <a:moveTo>
                    <a:pt x="0" y="0"/>
                  </a:moveTo>
                  <a:lnTo>
                    <a:pt x="2377440" y="0"/>
                  </a:lnTo>
                  <a:lnTo>
                    <a:pt x="2377440" y="1415796"/>
                  </a:lnTo>
                  <a:lnTo>
                    <a:pt x="0" y="1415796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F68C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65007" y="3319271"/>
              <a:ext cx="390525" cy="192405"/>
            </a:xfrm>
            <a:custGeom>
              <a:avLst/>
              <a:gdLst/>
              <a:ahLst/>
              <a:cxnLst/>
              <a:rect l="l" t="t" r="r" b="b"/>
              <a:pathLst>
                <a:path w="390525" h="192404">
                  <a:moveTo>
                    <a:pt x="195072" y="192024"/>
                  </a:moveTo>
                  <a:lnTo>
                    <a:pt x="133234" y="187013"/>
                  </a:lnTo>
                  <a:lnTo>
                    <a:pt x="79662" y="173150"/>
                  </a:lnTo>
                  <a:lnTo>
                    <a:pt x="37502" y="152192"/>
                  </a:lnTo>
                  <a:lnTo>
                    <a:pt x="9899" y="125894"/>
                  </a:lnTo>
                  <a:lnTo>
                    <a:pt x="0" y="96012"/>
                  </a:lnTo>
                  <a:lnTo>
                    <a:pt x="9899" y="65544"/>
                  </a:lnTo>
                  <a:lnTo>
                    <a:pt x="37502" y="39172"/>
                  </a:lnTo>
                  <a:lnTo>
                    <a:pt x="79662" y="18434"/>
                  </a:lnTo>
                  <a:lnTo>
                    <a:pt x="133234" y="4864"/>
                  </a:lnTo>
                  <a:lnTo>
                    <a:pt x="195072" y="0"/>
                  </a:lnTo>
                  <a:lnTo>
                    <a:pt x="256909" y="4864"/>
                  </a:lnTo>
                  <a:lnTo>
                    <a:pt x="310481" y="18434"/>
                  </a:lnTo>
                  <a:lnTo>
                    <a:pt x="352641" y="39172"/>
                  </a:lnTo>
                  <a:lnTo>
                    <a:pt x="380244" y="65544"/>
                  </a:lnTo>
                  <a:lnTo>
                    <a:pt x="390143" y="96012"/>
                  </a:lnTo>
                  <a:lnTo>
                    <a:pt x="380244" y="125894"/>
                  </a:lnTo>
                  <a:lnTo>
                    <a:pt x="352641" y="152192"/>
                  </a:lnTo>
                  <a:lnTo>
                    <a:pt x="310481" y="173150"/>
                  </a:lnTo>
                  <a:lnTo>
                    <a:pt x="256909" y="187013"/>
                  </a:lnTo>
                  <a:lnTo>
                    <a:pt x="195072" y="192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65007" y="3319271"/>
              <a:ext cx="390525" cy="192405"/>
            </a:xfrm>
            <a:custGeom>
              <a:avLst/>
              <a:gdLst/>
              <a:ahLst/>
              <a:cxnLst/>
              <a:rect l="l" t="t" r="r" b="b"/>
              <a:pathLst>
                <a:path w="390525" h="192404">
                  <a:moveTo>
                    <a:pt x="0" y="96012"/>
                  </a:moveTo>
                  <a:lnTo>
                    <a:pt x="37502" y="39172"/>
                  </a:lnTo>
                  <a:lnTo>
                    <a:pt x="79662" y="18434"/>
                  </a:lnTo>
                  <a:lnTo>
                    <a:pt x="133234" y="4864"/>
                  </a:lnTo>
                  <a:lnTo>
                    <a:pt x="195072" y="0"/>
                  </a:lnTo>
                  <a:lnTo>
                    <a:pt x="256909" y="4864"/>
                  </a:lnTo>
                  <a:lnTo>
                    <a:pt x="310481" y="18434"/>
                  </a:lnTo>
                  <a:lnTo>
                    <a:pt x="352641" y="39172"/>
                  </a:lnTo>
                  <a:lnTo>
                    <a:pt x="380244" y="65544"/>
                  </a:lnTo>
                  <a:lnTo>
                    <a:pt x="390143" y="96012"/>
                  </a:lnTo>
                  <a:lnTo>
                    <a:pt x="380244" y="125894"/>
                  </a:lnTo>
                  <a:lnTo>
                    <a:pt x="352641" y="152192"/>
                  </a:lnTo>
                  <a:lnTo>
                    <a:pt x="310481" y="173150"/>
                  </a:lnTo>
                  <a:lnTo>
                    <a:pt x="256909" y="187013"/>
                  </a:lnTo>
                  <a:lnTo>
                    <a:pt x="195072" y="192024"/>
                  </a:lnTo>
                  <a:lnTo>
                    <a:pt x="133234" y="187013"/>
                  </a:lnTo>
                  <a:lnTo>
                    <a:pt x="79662" y="173150"/>
                  </a:lnTo>
                  <a:lnTo>
                    <a:pt x="37502" y="152192"/>
                  </a:lnTo>
                  <a:lnTo>
                    <a:pt x="9899" y="125894"/>
                  </a:lnTo>
                  <a:lnTo>
                    <a:pt x="0" y="96012"/>
                  </a:lnTo>
                </a:path>
              </a:pathLst>
            </a:custGeom>
            <a:ln w="13715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24799" y="2837688"/>
              <a:ext cx="390525" cy="248920"/>
            </a:xfrm>
            <a:custGeom>
              <a:avLst/>
              <a:gdLst/>
              <a:ahLst/>
              <a:cxnLst/>
              <a:rect l="l" t="t" r="r" b="b"/>
              <a:pathLst>
                <a:path w="390525" h="248919">
                  <a:moveTo>
                    <a:pt x="195072" y="248411"/>
                  </a:moveTo>
                  <a:lnTo>
                    <a:pt x="133819" y="242157"/>
                  </a:lnTo>
                  <a:lnTo>
                    <a:pt x="80320" y="224710"/>
                  </a:lnTo>
                  <a:lnTo>
                    <a:pt x="37941" y="198046"/>
                  </a:lnTo>
                  <a:lnTo>
                    <a:pt x="10046" y="164140"/>
                  </a:lnTo>
                  <a:lnTo>
                    <a:pt x="0" y="124967"/>
                  </a:lnTo>
                  <a:lnTo>
                    <a:pt x="7041" y="91369"/>
                  </a:lnTo>
                  <a:lnTo>
                    <a:pt x="57530" y="36194"/>
                  </a:lnTo>
                  <a:lnTo>
                    <a:pt x="97084" y="16820"/>
                  </a:lnTo>
                  <a:lnTo>
                    <a:pt x="143580" y="4388"/>
                  </a:lnTo>
                  <a:lnTo>
                    <a:pt x="195072" y="0"/>
                  </a:lnTo>
                  <a:lnTo>
                    <a:pt x="247092" y="4388"/>
                  </a:lnTo>
                  <a:lnTo>
                    <a:pt x="293736" y="16820"/>
                  </a:lnTo>
                  <a:lnTo>
                    <a:pt x="333184" y="36194"/>
                  </a:lnTo>
                  <a:lnTo>
                    <a:pt x="363615" y="61411"/>
                  </a:lnTo>
                  <a:lnTo>
                    <a:pt x="390143" y="124967"/>
                  </a:lnTo>
                  <a:lnTo>
                    <a:pt x="383208" y="157924"/>
                  </a:lnTo>
                  <a:lnTo>
                    <a:pt x="333184" y="212407"/>
                  </a:lnTo>
                  <a:lnTo>
                    <a:pt x="293736" y="231647"/>
                  </a:lnTo>
                  <a:lnTo>
                    <a:pt x="247092" y="244030"/>
                  </a:lnTo>
                  <a:lnTo>
                    <a:pt x="195072" y="248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924799" y="2837688"/>
              <a:ext cx="390525" cy="248920"/>
            </a:xfrm>
            <a:custGeom>
              <a:avLst/>
              <a:gdLst/>
              <a:ahLst/>
              <a:cxnLst/>
              <a:rect l="l" t="t" r="r" b="b"/>
              <a:pathLst>
                <a:path w="390525" h="248919">
                  <a:moveTo>
                    <a:pt x="0" y="124967"/>
                  </a:moveTo>
                  <a:lnTo>
                    <a:pt x="26867" y="61411"/>
                  </a:lnTo>
                  <a:lnTo>
                    <a:pt x="57530" y="36194"/>
                  </a:lnTo>
                  <a:lnTo>
                    <a:pt x="97084" y="16820"/>
                  </a:lnTo>
                  <a:lnTo>
                    <a:pt x="143580" y="4388"/>
                  </a:lnTo>
                  <a:lnTo>
                    <a:pt x="195072" y="0"/>
                  </a:lnTo>
                  <a:lnTo>
                    <a:pt x="247092" y="4388"/>
                  </a:lnTo>
                  <a:lnTo>
                    <a:pt x="293736" y="16820"/>
                  </a:lnTo>
                  <a:lnTo>
                    <a:pt x="333184" y="36194"/>
                  </a:lnTo>
                  <a:lnTo>
                    <a:pt x="363615" y="61411"/>
                  </a:lnTo>
                  <a:lnTo>
                    <a:pt x="390143" y="124967"/>
                  </a:lnTo>
                  <a:lnTo>
                    <a:pt x="383208" y="157924"/>
                  </a:lnTo>
                  <a:lnTo>
                    <a:pt x="333184" y="212407"/>
                  </a:lnTo>
                  <a:lnTo>
                    <a:pt x="293736" y="231647"/>
                  </a:lnTo>
                  <a:lnTo>
                    <a:pt x="247092" y="244030"/>
                  </a:lnTo>
                  <a:lnTo>
                    <a:pt x="195072" y="248411"/>
                  </a:lnTo>
                  <a:lnTo>
                    <a:pt x="133819" y="242157"/>
                  </a:lnTo>
                  <a:lnTo>
                    <a:pt x="80320" y="224710"/>
                  </a:lnTo>
                  <a:lnTo>
                    <a:pt x="37941" y="198046"/>
                  </a:lnTo>
                  <a:lnTo>
                    <a:pt x="10046" y="164140"/>
                  </a:lnTo>
                  <a:lnTo>
                    <a:pt x="0" y="124967"/>
                  </a:lnTo>
                </a:path>
              </a:pathLst>
            </a:custGeom>
            <a:ln w="13715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471921" y="3057905"/>
            <a:ext cx="2383790" cy="1422400"/>
            <a:chOff x="5471921" y="3057905"/>
            <a:chExt cx="2383790" cy="1422400"/>
          </a:xfrm>
        </p:grpSpPr>
        <p:sp>
          <p:nvSpPr>
            <p:cNvPr id="84" name="object 84"/>
            <p:cNvSpPr/>
            <p:nvPr/>
          </p:nvSpPr>
          <p:spPr>
            <a:xfrm>
              <a:off x="5474208" y="4462284"/>
              <a:ext cx="2379345" cy="15240"/>
            </a:xfrm>
            <a:custGeom>
              <a:avLst/>
              <a:gdLst/>
              <a:ahLst/>
              <a:cxnLst/>
              <a:rect l="l" t="t" r="r" b="b"/>
              <a:pathLst>
                <a:path w="2379345" h="15239">
                  <a:moveTo>
                    <a:pt x="23789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5227"/>
                  </a:lnTo>
                  <a:lnTo>
                    <a:pt x="2378964" y="15227"/>
                  </a:lnTo>
                  <a:lnTo>
                    <a:pt x="2378964" y="7620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B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74208" y="4457700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79">
                  <a:moveTo>
                    <a:pt x="0" y="4572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B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74208" y="4431804"/>
              <a:ext cx="2379345" cy="26034"/>
            </a:xfrm>
            <a:custGeom>
              <a:avLst/>
              <a:gdLst/>
              <a:ahLst/>
              <a:cxnLst/>
              <a:rect l="l" t="t" r="r" b="b"/>
              <a:pathLst>
                <a:path w="2379345" h="26035">
                  <a:moveTo>
                    <a:pt x="23789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2378964" y="25908"/>
                  </a:lnTo>
                  <a:lnTo>
                    <a:pt x="2378964" y="13716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B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74208" y="4419600"/>
              <a:ext cx="2379345" cy="12700"/>
            </a:xfrm>
            <a:custGeom>
              <a:avLst/>
              <a:gdLst/>
              <a:ahLst/>
              <a:cxnLst/>
              <a:rect l="l" t="t" r="r" b="b"/>
              <a:pathLst>
                <a:path w="2379345" h="12700">
                  <a:moveTo>
                    <a:pt x="0" y="12191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B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74208" y="4402835"/>
              <a:ext cx="2379345" cy="17145"/>
            </a:xfrm>
            <a:custGeom>
              <a:avLst/>
              <a:gdLst/>
              <a:ahLst/>
              <a:cxnLst/>
              <a:rect l="l" t="t" r="r" b="b"/>
              <a:pathLst>
                <a:path w="2379345" h="17145">
                  <a:moveTo>
                    <a:pt x="2378964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0" y="16776"/>
                  </a:lnTo>
                  <a:lnTo>
                    <a:pt x="2378964" y="16776"/>
                  </a:lnTo>
                  <a:lnTo>
                    <a:pt x="2378964" y="4584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B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474208" y="4395216"/>
              <a:ext cx="2379345" cy="7620"/>
            </a:xfrm>
            <a:custGeom>
              <a:avLst/>
              <a:gdLst/>
              <a:ahLst/>
              <a:cxnLst/>
              <a:rect l="l" t="t" r="r" b="b"/>
              <a:pathLst>
                <a:path w="2379345" h="7620">
                  <a:moveTo>
                    <a:pt x="0" y="7619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BD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74208" y="4376927"/>
              <a:ext cx="2379345" cy="18415"/>
            </a:xfrm>
            <a:custGeom>
              <a:avLst/>
              <a:gdLst/>
              <a:ahLst/>
              <a:cxnLst/>
              <a:rect l="l" t="t" r="r" b="b"/>
              <a:pathLst>
                <a:path w="2379345" h="18414">
                  <a:moveTo>
                    <a:pt x="2378964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0" y="18300"/>
                  </a:lnTo>
                  <a:lnTo>
                    <a:pt x="2378964" y="18300"/>
                  </a:lnTo>
                  <a:lnTo>
                    <a:pt x="2378964" y="4584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B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74208" y="4369308"/>
              <a:ext cx="2379345" cy="7620"/>
            </a:xfrm>
            <a:custGeom>
              <a:avLst/>
              <a:gdLst/>
              <a:ahLst/>
              <a:cxnLst/>
              <a:rect l="l" t="t" r="r" b="b"/>
              <a:pathLst>
                <a:path w="2379345" h="7620">
                  <a:moveTo>
                    <a:pt x="0" y="7619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B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74208" y="4343412"/>
              <a:ext cx="2379345" cy="26034"/>
            </a:xfrm>
            <a:custGeom>
              <a:avLst/>
              <a:gdLst/>
              <a:ahLst/>
              <a:cxnLst/>
              <a:rect l="l" t="t" r="r" b="b"/>
              <a:pathLst>
                <a:path w="2379345" h="26035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2378964" y="25908"/>
                  </a:lnTo>
                  <a:lnTo>
                    <a:pt x="2378964" y="13716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B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74208" y="4332732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1066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474208" y="4319028"/>
              <a:ext cx="2379345" cy="13970"/>
            </a:xfrm>
            <a:custGeom>
              <a:avLst/>
              <a:gdLst/>
              <a:ahLst/>
              <a:cxnLst/>
              <a:rect l="l" t="t" r="r" b="b"/>
              <a:pathLst>
                <a:path w="2379345" h="13970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2378964" y="13716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74208" y="4305312"/>
              <a:ext cx="2379345" cy="13970"/>
            </a:xfrm>
            <a:custGeom>
              <a:avLst/>
              <a:gdLst/>
              <a:ahLst/>
              <a:cxnLst/>
              <a:rect l="l" t="t" r="r" b="b"/>
              <a:pathLst>
                <a:path w="2379345" h="13970">
                  <a:moveTo>
                    <a:pt x="237896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3716"/>
                  </a:lnTo>
                  <a:lnTo>
                    <a:pt x="2378964" y="13716"/>
                  </a:lnTo>
                  <a:lnTo>
                    <a:pt x="2378964" y="6096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74208" y="4285500"/>
              <a:ext cx="2379345" cy="20320"/>
            </a:xfrm>
            <a:custGeom>
              <a:avLst/>
              <a:gdLst/>
              <a:ahLst/>
              <a:cxnLst/>
              <a:rect l="l" t="t" r="r" b="b"/>
              <a:pathLst>
                <a:path w="2379345" h="20320">
                  <a:moveTo>
                    <a:pt x="23789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9812"/>
                  </a:lnTo>
                  <a:lnTo>
                    <a:pt x="2378964" y="19812"/>
                  </a:lnTo>
                  <a:lnTo>
                    <a:pt x="2378964" y="7620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74208" y="4280916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79">
                  <a:moveTo>
                    <a:pt x="0" y="4572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474208" y="4255020"/>
              <a:ext cx="2379345" cy="26034"/>
            </a:xfrm>
            <a:custGeom>
              <a:avLst/>
              <a:gdLst/>
              <a:ahLst/>
              <a:cxnLst/>
              <a:rect l="l" t="t" r="r" b="b"/>
              <a:pathLst>
                <a:path w="2379345" h="26035">
                  <a:moveTo>
                    <a:pt x="23789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2378964" y="25908"/>
                  </a:lnTo>
                  <a:lnTo>
                    <a:pt x="2378964" y="13716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3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474208" y="4230636"/>
              <a:ext cx="2379345" cy="24765"/>
            </a:xfrm>
            <a:custGeom>
              <a:avLst/>
              <a:gdLst/>
              <a:ahLst/>
              <a:cxnLst/>
              <a:rect l="l" t="t" r="r" b="b"/>
              <a:pathLst>
                <a:path w="2379345" h="24764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2378964" y="24384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474208" y="4226051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79">
                  <a:moveTo>
                    <a:pt x="0" y="4572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474208" y="4216908"/>
              <a:ext cx="2379345" cy="9525"/>
            </a:xfrm>
            <a:custGeom>
              <a:avLst/>
              <a:gdLst/>
              <a:ahLst/>
              <a:cxnLst/>
              <a:rect l="l" t="t" r="r" b="b"/>
              <a:pathLst>
                <a:path w="2379345" h="9525">
                  <a:moveTo>
                    <a:pt x="0" y="9143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9143"/>
                  </a:lnTo>
                  <a:lnTo>
                    <a:pt x="0" y="9143"/>
                  </a:lnTo>
                  <a:close/>
                </a:path>
              </a:pathLst>
            </a:custGeom>
            <a:solidFill>
              <a:srgbClr val="FFC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74208" y="4200143"/>
              <a:ext cx="2379345" cy="17145"/>
            </a:xfrm>
            <a:custGeom>
              <a:avLst/>
              <a:gdLst/>
              <a:ahLst/>
              <a:cxnLst/>
              <a:rect l="l" t="t" r="r" b="b"/>
              <a:pathLst>
                <a:path w="2379345" h="17145">
                  <a:moveTo>
                    <a:pt x="2378964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0" y="16776"/>
                  </a:lnTo>
                  <a:lnTo>
                    <a:pt x="2378964" y="16776"/>
                  </a:lnTo>
                  <a:lnTo>
                    <a:pt x="2378964" y="4584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74208" y="4192524"/>
              <a:ext cx="2379345" cy="7620"/>
            </a:xfrm>
            <a:custGeom>
              <a:avLst/>
              <a:gdLst/>
              <a:ahLst/>
              <a:cxnLst/>
              <a:rect l="l" t="t" r="r" b="b"/>
              <a:pathLst>
                <a:path w="2379345" h="7620">
                  <a:moveTo>
                    <a:pt x="0" y="7619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74208" y="4166628"/>
              <a:ext cx="2379345" cy="26034"/>
            </a:xfrm>
            <a:custGeom>
              <a:avLst/>
              <a:gdLst/>
              <a:ahLst/>
              <a:cxnLst/>
              <a:rect l="l" t="t" r="r" b="b"/>
              <a:pathLst>
                <a:path w="2379345" h="26035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2378964" y="25908"/>
                  </a:lnTo>
                  <a:lnTo>
                    <a:pt x="2378964" y="13716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74208" y="4155948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1066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C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74208" y="4142244"/>
              <a:ext cx="2379345" cy="13970"/>
            </a:xfrm>
            <a:custGeom>
              <a:avLst/>
              <a:gdLst/>
              <a:ahLst/>
              <a:cxnLst/>
              <a:rect l="l" t="t" r="r" b="b"/>
              <a:pathLst>
                <a:path w="2379345" h="13970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2378964" y="13716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74208" y="4128528"/>
              <a:ext cx="2379345" cy="13970"/>
            </a:xfrm>
            <a:custGeom>
              <a:avLst/>
              <a:gdLst/>
              <a:ahLst/>
              <a:cxnLst/>
              <a:rect l="l" t="t" r="r" b="b"/>
              <a:pathLst>
                <a:path w="2379345" h="13970">
                  <a:moveTo>
                    <a:pt x="2378964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13716"/>
                  </a:lnTo>
                  <a:lnTo>
                    <a:pt x="2378964" y="13716"/>
                  </a:lnTo>
                  <a:lnTo>
                    <a:pt x="2378964" y="6083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74208" y="4108703"/>
              <a:ext cx="2379345" cy="20320"/>
            </a:xfrm>
            <a:custGeom>
              <a:avLst/>
              <a:gdLst/>
              <a:ahLst/>
              <a:cxnLst/>
              <a:rect l="l" t="t" r="r" b="b"/>
              <a:pathLst>
                <a:path w="2379345" h="20320">
                  <a:moveTo>
                    <a:pt x="2378964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0" y="19824"/>
                  </a:lnTo>
                  <a:lnTo>
                    <a:pt x="2378964" y="19824"/>
                  </a:lnTo>
                  <a:lnTo>
                    <a:pt x="2378964" y="763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74208" y="4104132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79">
                  <a:moveTo>
                    <a:pt x="0" y="4571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C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74208" y="4078236"/>
              <a:ext cx="2379345" cy="26034"/>
            </a:xfrm>
            <a:custGeom>
              <a:avLst/>
              <a:gdLst/>
              <a:ahLst/>
              <a:cxnLst/>
              <a:rect l="l" t="t" r="r" b="b"/>
              <a:pathLst>
                <a:path w="2379345" h="26035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2378964" y="25908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474208" y="4053852"/>
              <a:ext cx="2379345" cy="24765"/>
            </a:xfrm>
            <a:custGeom>
              <a:avLst/>
              <a:gdLst/>
              <a:ahLst/>
              <a:cxnLst/>
              <a:rect l="l" t="t" r="r" b="b"/>
              <a:pathLst>
                <a:path w="2379345" h="24764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2378964" y="24384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74208" y="4049267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79">
                  <a:moveTo>
                    <a:pt x="0" y="4572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74208" y="4040124"/>
              <a:ext cx="2379345" cy="9525"/>
            </a:xfrm>
            <a:custGeom>
              <a:avLst/>
              <a:gdLst/>
              <a:ahLst/>
              <a:cxnLst/>
              <a:rect l="l" t="t" r="r" b="b"/>
              <a:pathLst>
                <a:path w="2379345" h="9525">
                  <a:moveTo>
                    <a:pt x="0" y="9143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9143"/>
                  </a:lnTo>
                  <a:lnTo>
                    <a:pt x="0" y="9143"/>
                  </a:lnTo>
                  <a:close/>
                </a:path>
              </a:pathLst>
            </a:custGeom>
            <a:solidFill>
              <a:srgbClr val="FFC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74208" y="4020311"/>
              <a:ext cx="2379345" cy="20320"/>
            </a:xfrm>
            <a:custGeom>
              <a:avLst/>
              <a:gdLst/>
              <a:ahLst/>
              <a:cxnLst/>
              <a:rect l="l" t="t" r="r" b="b"/>
              <a:pathLst>
                <a:path w="2379345" h="20320">
                  <a:moveTo>
                    <a:pt x="2378964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9824"/>
                  </a:lnTo>
                  <a:lnTo>
                    <a:pt x="2378964" y="19824"/>
                  </a:lnTo>
                  <a:lnTo>
                    <a:pt x="2378964" y="610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74208" y="4012691"/>
              <a:ext cx="2379345" cy="7620"/>
            </a:xfrm>
            <a:custGeom>
              <a:avLst/>
              <a:gdLst/>
              <a:ahLst/>
              <a:cxnLst/>
              <a:rect l="l" t="t" r="r" b="b"/>
              <a:pathLst>
                <a:path w="2379345" h="7620">
                  <a:moveTo>
                    <a:pt x="0" y="7619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74208" y="3982211"/>
              <a:ext cx="2379345" cy="30480"/>
            </a:xfrm>
            <a:custGeom>
              <a:avLst/>
              <a:gdLst/>
              <a:ahLst/>
              <a:cxnLst/>
              <a:rect l="l" t="t" r="r" b="b"/>
              <a:pathLst>
                <a:path w="2379345" h="30479">
                  <a:moveTo>
                    <a:pt x="2378964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2378964" y="30480"/>
                  </a:lnTo>
                  <a:lnTo>
                    <a:pt x="2378964" y="15240"/>
                  </a:lnTo>
                  <a:lnTo>
                    <a:pt x="2378964" y="763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74208" y="3960875"/>
              <a:ext cx="2379345" cy="21590"/>
            </a:xfrm>
            <a:custGeom>
              <a:avLst/>
              <a:gdLst/>
              <a:ahLst/>
              <a:cxnLst/>
              <a:rect l="l" t="t" r="r" b="b"/>
              <a:pathLst>
                <a:path w="2379345" h="21589">
                  <a:moveTo>
                    <a:pt x="2378964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0" y="21336"/>
                  </a:lnTo>
                  <a:lnTo>
                    <a:pt x="2378964" y="21336"/>
                  </a:lnTo>
                  <a:lnTo>
                    <a:pt x="2378964" y="763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74208" y="3953256"/>
              <a:ext cx="2379345" cy="7620"/>
            </a:xfrm>
            <a:custGeom>
              <a:avLst/>
              <a:gdLst/>
              <a:ahLst/>
              <a:cxnLst/>
              <a:rect l="l" t="t" r="r" b="b"/>
              <a:pathLst>
                <a:path w="2379345" h="7620">
                  <a:moveTo>
                    <a:pt x="0" y="7619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74208" y="3936491"/>
              <a:ext cx="2379345" cy="17145"/>
            </a:xfrm>
            <a:custGeom>
              <a:avLst/>
              <a:gdLst/>
              <a:ahLst/>
              <a:cxnLst/>
              <a:rect l="l" t="t" r="r" b="b"/>
              <a:pathLst>
                <a:path w="2379345" h="17145">
                  <a:moveTo>
                    <a:pt x="0" y="16764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C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74208" y="3901452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28956"/>
                  </a:lnTo>
                  <a:lnTo>
                    <a:pt x="0" y="35039"/>
                  </a:lnTo>
                  <a:lnTo>
                    <a:pt x="2378964" y="35039"/>
                  </a:lnTo>
                  <a:lnTo>
                    <a:pt x="2378964" y="28956"/>
                  </a:lnTo>
                  <a:lnTo>
                    <a:pt x="2378964" y="18275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C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74208" y="3866400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16751"/>
                  </a:lnTo>
                  <a:lnTo>
                    <a:pt x="0" y="35052"/>
                  </a:lnTo>
                  <a:lnTo>
                    <a:pt x="2378964" y="35052"/>
                  </a:lnTo>
                  <a:lnTo>
                    <a:pt x="2378964" y="16751"/>
                  </a:lnTo>
                  <a:lnTo>
                    <a:pt x="2378964" y="6083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74208" y="3835920"/>
              <a:ext cx="2379345" cy="30480"/>
            </a:xfrm>
            <a:custGeom>
              <a:avLst/>
              <a:gdLst/>
              <a:ahLst/>
              <a:cxnLst/>
              <a:rect l="l" t="t" r="r" b="b"/>
              <a:pathLst>
                <a:path w="2379345" h="30479">
                  <a:moveTo>
                    <a:pt x="2378964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30480"/>
                  </a:lnTo>
                  <a:lnTo>
                    <a:pt x="2378964" y="30480"/>
                  </a:lnTo>
                  <a:lnTo>
                    <a:pt x="2378964" y="12179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74208" y="3831335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79">
                  <a:moveTo>
                    <a:pt x="0" y="4572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D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4208" y="3813048"/>
              <a:ext cx="2379345" cy="18415"/>
            </a:xfrm>
            <a:custGeom>
              <a:avLst/>
              <a:gdLst/>
              <a:ahLst/>
              <a:cxnLst/>
              <a:rect l="l" t="t" r="r" b="b"/>
              <a:pathLst>
                <a:path w="2379345" h="18414">
                  <a:moveTo>
                    <a:pt x="0" y="1828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474208" y="3791711"/>
              <a:ext cx="2379345" cy="21590"/>
            </a:xfrm>
            <a:custGeom>
              <a:avLst/>
              <a:gdLst/>
              <a:ahLst/>
              <a:cxnLst/>
              <a:rect l="l" t="t" r="r" b="b"/>
              <a:pathLst>
                <a:path w="2379345" h="21589">
                  <a:moveTo>
                    <a:pt x="2378964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21348"/>
                  </a:lnTo>
                  <a:lnTo>
                    <a:pt x="2378964" y="21348"/>
                  </a:lnTo>
                  <a:lnTo>
                    <a:pt x="2378964" y="304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74208" y="3777996"/>
              <a:ext cx="2379345" cy="13970"/>
            </a:xfrm>
            <a:custGeom>
              <a:avLst/>
              <a:gdLst/>
              <a:ahLst/>
              <a:cxnLst/>
              <a:rect l="l" t="t" r="r" b="b"/>
              <a:pathLst>
                <a:path w="2379345" h="13970">
                  <a:moveTo>
                    <a:pt x="0" y="13715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3715"/>
                  </a:lnTo>
                  <a:lnTo>
                    <a:pt x="0" y="13715"/>
                  </a:lnTo>
                  <a:close/>
                </a:path>
              </a:pathLst>
            </a:custGeom>
            <a:solidFill>
              <a:srgbClr val="FFD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74208" y="3742943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0" y="16776"/>
                  </a:lnTo>
                  <a:lnTo>
                    <a:pt x="0" y="35064"/>
                  </a:lnTo>
                  <a:lnTo>
                    <a:pt x="2378964" y="35064"/>
                  </a:lnTo>
                  <a:lnTo>
                    <a:pt x="2378964" y="16776"/>
                  </a:lnTo>
                  <a:lnTo>
                    <a:pt x="2378964" y="1066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74208" y="3724656"/>
              <a:ext cx="2379345" cy="18415"/>
            </a:xfrm>
            <a:custGeom>
              <a:avLst/>
              <a:gdLst/>
              <a:ahLst/>
              <a:cxnLst/>
              <a:rect l="l" t="t" r="r" b="b"/>
              <a:pathLst>
                <a:path w="2379345" h="18414">
                  <a:moveTo>
                    <a:pt x="0" y="1828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474208" y="3706367"/>
              <a:ext cx="2379345" cy="18415"/>
            </a:xfrm>
            <a:custGeom>
              <a:avLst/>
              <a:gdLst/>
              <a:ahLst/>
              <a:cxnLst/>
              <a:rect l="l" t="t" r="r" b="b"/>
              <a:pathLst>
                <a:path w="2379345" h="18414">
                  <a:moveTo>
                    <a:pt x="0" y="18288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74208" y="3689603"/>
              <a:ext cx="2379345" cy="17145"/>
            </a:xfrm>
            <a:custGeom>
              <a:avLst/>
              <a:gdLst/>
              <a:ahLst/>
              <a:cxnLst/>
              <a:rect l="l" t="t" r="r" b="b"/>
              <a:pathLst>
                <a:path w="2379345" h="17145">
                  <a:moveTo>
                    <a:pt x="237896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6764"/>
                  </a:lnTo>
                  <a:lnTo>
                    <a:pt x="2378964" y="16764"/>
                  </a:lnTo>
                  <a:lnTo>
                    <a:pt x="2378964" y="6096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74208" y="3665219"/>
              <a:ext cx="2379345" cy="24765"/>
            </a:xfrm>
            <a:custGeom>
              <a:avLst/>
              <a:gdLst/>
              <a:ahLst/>
              <a:cxnLst/>
              <a:rect l="l" t="t" r="r" b="b"/>
              <a:pathLst>
                <a:path w="2379345" h="24764">
                  <a:moveTo>
                    <a:pt x="2378964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24384"/>
                  </a:lnTo>
                  <a:lnTo>
                    <a:pt x="2378964" y="24384"/>
                  </a:lnTo>
                  <a:lnTo>
                    <a:pt x="2378964" y="610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74208" y="3654551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1066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74208" y="3617975"/>
              <a:ext cx="2379345" cy="36830"/>
            </a:xfrm>
            <a:custGeom>
              <a:avLst/>
              <a:gdLst/>
              <a:ahLst/>
              <a:cxnLst/>
              <a:rect l="l" t="t" r="r" b="b"/>
              <a:pathLst>
                <a:path w="2379345" h="36829">
                  <a:moveTo>
                    <a:pt x="2378964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36576"/>
                  </a:lnTo>
                  <a:lnTo>
                    <a:pt x="2378964" y="36576"/>
                  </a:lnTo>
                  <a:lnTo>
                    <a:pt x="2378964" y="18300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474208" y="3607307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1066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474208" y="3582936"/>
              <a:ext cx="2379345" cy="24765"/>
            </a:xfrm>
            <a:custGeom>
              <a:avLst/>
              <a:gdLst/>
              <a:ahLst/>
              <a:cxnLst/>
              <a:rect l="l" t="t" r="r" b="b"/>
              <a:pathLst>
                <a:path w="2379345" h="24764">
                  <a:moveTo>
                    <a:pt x="2378964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24371"/>
                  </a:lnTo>
                  <a:lnTo>
                    <a:pt x="2378964" y="24371"/>
                  </a:lnTo>
                  <a:lnTo>
                    <a:pt x="2378964" y="18275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74208" y="3576827"/>
              <a:ext cx="2379345" cy="6350"/>
            </a:xfrm>
            <a:custGeom>
              <a:avLst/>
              <a:gdLst/>
              <a:ahLst/>
              <a:cxnLst/>
              <a:rect l="l" t="t" r="r" b="b"/>
              <a:pathLst>
                <a:path w="2379345" h="6350">
                  <a:moveTo>
                    <a:pt x="0" y="6096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6096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D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74208" y="3547884"/>
              <a:ext cx="2379345" cy="29209"/>
            </a:xfrm>
            <a:custGeom>
              <a:avLst/>
              <a:gdLst/>
              <a:ahLst/>
              <a:cxnLst/>
              <a:rect l="l" t="t" r="r" b="b"/>
              <a:pathLst>
                <a:path w="2379345" h="29210">
                  <a:moveTo>
                    <a:pt x="2378964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28943"/>
                  </a:lnTo>
                  <a:lnTo>
                    <a:pt x="2378964" y="28943"/>
                  </a:lnTo>
                  <a:lnTo>
                    <a:pt x="2378964" y="18275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74208" y="3529583"/>
              <a:ext cx="2379345" cy="18415"/>
            </a:xfrm>
            <a:custGeom>
              <a:avLst/>
              <a:gdLst/>
              <a:ahLst/>
              <a:cxnLst/>
              <a:rect l="l" t="t" r="r" b="b"/>
              <a:pathLst>
                <a:path w="2379345" h="18414">
                  <a:moveTo>
                    <a:pt x="0" y="18288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474208" y="3518915"/>
              <a:ext cx="2379345" cy="10795"/>
            </a:xfrm>
            <a:custGeom>
              <a:avLst/>
              <a:gdLst/>
              <a:ahLst/>
              <a:cxnLst/>
              <a:rect l="l" t="t" r="r" b="b"/>
              <a:pathLst>
                <a:path w="2379345" h="10795">
                  <a:moveTo>
                    <a:pt x="0" y="1066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474208" y="3494544"/>
              <a:ext cx="2379345" cy="24765"/>
            </a:xfrm>
            <a:custGeom>
              <a:avLst/>
              <a:gdLst/>
              <a:ahLst/>
              <a:cxnLst/>
              <a:rect l="l" t="t" r="r" b="b"/>
              <a:pathLst>
                <a:path w="2379345" h="24764">
                  <a:moveTo>
                    <a:pt x="2378964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24371"/>
                  </a:lnTo>
                  <a:lnTo>
                    <a:pt x="2378964" y="24371"/>
                  </a:lnTo>
                  <a:lnTo>
                    <a:pt x="2378964" y="18275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474208" y="3459492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21323"/>
                  </a:lnTo>
                  <a:lnTo>
                    <a:pt x="0" y="35052"/>
                  </a:lnTo>
                  <a:lnTo>
                    <a:pt x="2378964" y="35052"/>
                  </a:lnTo>
                  <a:lnTo>
                    <a:pt x="2378964" y="21323"/>
                  </a:lnTo>
                  <a:lnTo>
                    <a:pt x="2378964" y="18275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474208" y="3436619"/>
              <a:ext cx="2379345" cy="23495"/>
            </a:xfrm>
            <a:custGeom>
              <a:avLst/>
              <a:gdLst/>
              <a:ahLst/>
              <a:cxnLst/>
              <a:rect l="l" t="t" r="r" b="b"/>
              <a:pathLst>
                <a:path w="2379345" h="23495">
                  <a:moveTo>
                    <a:pt x="2378964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22872"/>
                  </a:lnTo>
                  <a:lnTo>
                    <a:pt x="2378964" y="22872"/>
                  </a:lnTo>
                  <a:lnTo>
                    <a:pt x="2378964" y="457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474208" y="3424427"/>
              <a:ext cx="2379345" cy="12700"/>
            </a:xfrm>
            <a:custGeom>
              <a:avLst/>
              <a:gdLst/>
              <a:ahLst/>
              <a:cxnLst/>
              <a:rect l="l" t="t" r="r" b="b"/>
              <a:pathLst>
                <a:path w="2379345" h="12700">
                  <a:moveTo>
                    <a:pt x="0" y="12191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D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74208" y="3406140"/>
              <a:ext cx="2379345" cy="18415"/>
            </a:xfrm>
            <a:custGeom>
              <a:avLst/>
              <a:gdLst/>
              <a:ahLst/>
              <a:cxnLst/>
              <a:rect l="l" t="t" r="r" b="b"/>
              <a:pathLst>
                <a:path w="2379345" h="18414">
                  <a:moveTo>
                    <a:pt x="0" y="18287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74208" y="3371100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16751"/>
                  </a:lnTo>
                  <a:lnTo>
                    <a:pt x="0" y="28943"/>
                  </a:lnTo>
                  <a:lnTo>
                    <a:pt x="0" y="35052"/>
                  </a:lnTo>
                  <a:lnTo>
                    <a:pt x="2378964" y="35052"/>
                  </a:lnTo>
                  <a:lnTo>
                    <a:pt x="2378964" y="28943"/>
                  </a:lnTo>
                  <a:lnTo>
                    <a:pt x="2378964" y="16751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D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74208" y="3340607"/>
              <a:ext cx="2379345" cy="31115"/>
            </a:xfrm>
            <a:custGeom>
              <a:avLst/>
              <a:gdLst/>
              <a:ahLst/>
              <a:cxnLst/>
              <a:rect l="l" t="t" r="r" b="b"/>
              <a:pathLst>
                <a:path w="2379345" h="31114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30492"/>
                  </a:lnTo>
                  <a:lnTo>
                    <a:pt x="2378964" y="30492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474208" y="3336035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79">
                  <a:moveTo>
                    <a:pt x="0" y="4572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E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74208" y="3299459"/>
              <a:ext cx="2379345" cy="36830"/>
            </a:xfrm>
            <a:custGeom>
              <a:avLst/>
              <a:gdLst/>
              <a:ahLst/>
              <a:cxnLst/>
              <a:rect l="l" t="t" r="r" b="b"/>
              <a:pathLst>
                <a:path w="2379345" h="36829">
                  <a:moveTo>
                    <a:pt x="237896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8300"/>
                  </a:lnTo>
                  <a:lnTo>
                    <a:pt x="0" y="36576"/>
                  </a:lnTo>
                  <a:lnTo>
                    <a:pt x="2378964" y="36576"/>
                  </a:lnTo>
                  <a:lnTo>
                    <a:pt x="2378964" y="18300"/>
                  </a:lnTo>
                  <a:lnTo>
                    <a:pt x="2378964" y="1219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474208" y="3282696"/>
              <a:ext cx="2379345" cy="17145"/>
            </a:xfrm>
            <a:custGeom>
              <a:avLst/>
              <a:gdLst/>
              <a:ahLst/>
              <a:cxnLst/>
              <a:rect l="l" t="t" r="r" b="b"/>
              <a:pathLst>
                <a:path w="2379345" h="17145">
                  <a:moveTo>
                    <a:pt x="0" y="16763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6763"/>
                  </a:lnTo>
                  <a:lnTo>
                    <a:pt x="0" y="16763"/>
                  </a:lnTo>
                  <a:close/>
                </a:path>
              </a:pathLst>
            </a:custGeom>
            <a:solidFill>
              <a:srgbClr val="FFE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474208" y="3247643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16764"/>
                  </a:lnTo>
                  <a:lnTo>
                    <a:pt x="0" y="35064"/>
                  </a:lnTo>
                  <a:lnTo>
                    <a:pt x="2378964" y="35064"/>
                  </a:lnTo>
                  <a:lnTo>
                    <a:pt x="2378964" y="16764"/>
                  </a:lnTo>
                  <a:lnTo>
                    <a:pt x="2378964" y="4572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74208" y="3215652"/>
              <a:ext cx="2379345" cy="32384"/>
            </a:xfrm>
            <a:custGeom>
              <a:avLst/>
              <a:gdLst/>
              <a:ahLst/>
              <a:cxnLst/>
              <a:rect l="l" t="t" r="r" b="b"/>
              <a:pathLst>
                <a:path w="2379345" h="32385">
                  <a:moveTo>
                    <a:pt x="23789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31991"/>
                  </a:lnTo>
                  <a:lnTo>
                    <a:pt x="2378964" y="31991"/>
                  </a:lnTo>
                  <a:lnTo>
                    <a:pt x="2378964" y="13716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74208" y="3211067"/>
              <a:ext cx="2379345" cy="5080"/>
            </a:xfrm>
            <a:custGeom>
              <a:avLst/>
              <a:gdLst/>
              <a:ahLst/>
              <a:cxnLst/>
              <a:rect l="l" t="t" r="r" b="b"/>
              <a:pathLst>
                <a:path w="2379345" h="5080">
                  <a:moveTo>
                    <a:pt x="0" y="4572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E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74208" y="3176015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2378964" y="35052"/>
                  </a:lnTo>
                  <a:lnTo>
                    <a:pt x="2378964" y="1828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474208" y="3157727"/>
              <a:ext cx="2379345" cy="18415"/>
            </a:xfrm>
            <a:custGeom>
              <a:avLst/>
              <a:gdLst/>
              <a:ahLst/>
              <a:cxnLst/>
              <a:rect l="l" t="t" r="r" b="b"/>
              <a:pathLst>
                <a:path w="2379345" h="18414">
                  <a:moveTo>
                    <a:pt x="23789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18288"/>
                  </a:lnTo>
                  <a:lnTo>
                    <a:pt x="2378964" y="18288"/>
                  </a:lnTo>
                  <a:lnTo>
                    <a:pt x="2378964" y="13716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474208" y="3134867"/>
              <a:ext cx="2379345" cy="22860"/>
            </a:xfrm>
            <a:custGeom>
              <a:avLst/>
              <a:gdLst/>
              <a:ahLst/>
              <a:cxnLst/>
              <a:rect l="l" t="t" r="r" b="b"/>
              <a:pathLst>
                <a:path w="2379345" h="22860">
                  <a:moveTo>
                    <a:pt x="2378964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22860"/>
                  </a:lnTo>
                  <a:lnTo>
                    <a:pt x="2378964" y="22860"/>
                  </a:lnTo>
                  <a:lnTo>
                    <a:pt x="2378964" y="610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74208" y="3122675"/>
              <a:ext cx="2379345" cy="12700"/>
            </a:xfrm>
            <a:custGeom>
              <a:avLst/>
              <a:gdLst/>
              <a:ahLst/>
              <a:cxnLst/>
              <a:rect l="l" t="t" r="r" b="b"/>
              <a:pathLst>
                <a:path w="2379345" h="12700">
                  <a:moveTo>
                    <a:pt x="0" y="12191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E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74208" y="3087623"/>
              <a:ext cx="2379345" cy="35560"/>
            </a:xfrm>
            <a:custGeom>
              <a:avLst/>
              <a:gdLst/>
              <a:ahLst/>
              <a:cxnLst/>
              <a:rect l="l" t="t" r="r" b="b"/>
              <a:pathLst>
                <a:path w="2379345" h="35560">
                  <a:moveTo>
                    <a:pt x="2378964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52"/>
                  </a:lnTo>
                  <a:lnTo>
                    <a:pt x="2378964" y="35052"/>
                  </a:lnTo>
                  <a:lnTo>
                    <a:pt x="2378964" y="1828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474208" y="3075431"/>
              <a:ext cx="2379345" cy="12700"/>
            </a:xfrm>
            <a:custGeom>
              <a:avLst/>
              <a:gdLst/>
              <a:ahLst/>
              <a:cxnLst/>
              <a:rect l="l" t="t" r="r" b="b"/>
              <a:pathLst>
                <a:path w="2379345" h="12700">
                  <a:moveTo>
                    <a:pt x="0" y="12191"/>
                  </a:moveTo>
                  <a:lnTo>
                    <a:pt x="0" y="0"/>
                  </a:lnTo>
                  <a:lnTo>
                    <a:pt x="2378964" y="0"/>
                  </a:lnTo>
                  <a:lnTo>
                    <a:pt x="2378964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E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74208" y="3060191"/>
              <a:ext cx="2379345" cy="15240"/>
            </a:xfrm>
            <a:custGeom>
              <a:avLst/>
              <a:gdLst/>
              <a:ahLst/>
              <a:cxnLst/>
              <a:rect l="l" t="t" r="r" b="b"/>
              <a:pathLst>
                <a:path w="2379345" h="15239">
                  <a:moveTo>
                    <a:pt x="2378964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0" y="15240"/>
                  </a:lnTo>
                  <a:lnTo>
                    <a:pt x="2378964" y="15240"/>
                  </a:lnTo>
                  <a:lnTo>
                    <a:pt x="2378964" y="9144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E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474207" y="3060191"/>
              <a:ext cx="2379345" cy="1417320"/>
            </a:xfrm>
            <a:custGeom>
              <a:avLst/>
              <a:gdLst/>
              <a:ahLst/>
              <a:cxnLst/>
              <a:rect l="l" t="t" r="r" b="b"/>
              <a:pathLst>
                <a:path w="2379345" h="1417320">
                  <a:moveTo>
                    <a:pt x="0" y="0"/>
                  </a:moveTo>
                  <a:lnTo>
                    <a:pt x="2378964" y="0"/>
                  </a:lnTo>
                  <a:lnTo>
                    <a:pt x="2378964" y="1417319"/>
                  </a:lnTo>
                  <a:lnTo>
                    <a:pt x="0" y="1417319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F68C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144512" y="4146804"/>
              <a:ext cx="388620" cy="192405"/>
            </a:xfrm>
            <a:custGeom>
              <a:avLst/>
              <a:gdLst/>
              <a:ahLst/>
              <a:cxnLst/>
              <a:rect l="l" t="t" r="r" b="b"/>
              <a:pathLst>
                <a:path w="388620" h="192404">
                  <a:moveTo>
                    <a:pt x="195072" y="192024"/>
                  </a:moveTo>
                  <a:lnTo>
                    <a:pt x="133234" y="187159"/>
                  </a:lnTo>
                  <a:lnTo>
                    <a:pt x="79662" y="173589"/>
                  </a:lnTo>
                  <a:lnTo>
                    <a:pt x="37502" y="152851"/>
                  </a:lnTo>
                  <a:lnTo>
                    <a:pt x="9899" y="126479"/>
                  </a:lnTo>
                  <a:lnTo>
                    <a:pt x="0" y="96012"/>
                  </a:lnTo>
                  <a:lnTo>
                    <a:pt x="9899" y="65544"/>
                  </a:lnTo>
                  <a:lnTo>
                    <a:pt x="37502" y="39172"/>
                  </a:lnTo>
                  <a:lnTo>
                    <a:pt x="79662" y="18434"/>
                  </a:lnTo>
                  <a:lnTo>
                    <a:pt x="133234" y="4864"/>
                  </a:lnTo>
                  <a:lnTo>
                    <a:pt x="195072" y="0"/>
                  </a:lnTo>
                  <a:lnTo>
                    <a:pt x="256166" y="4864"/>
                  </a:lnTo>
                  <a:lnTo>
                    <a:pt x="309286" y="18434"/>
                  </a:lnTo>
                  <a:lnTo>
                    <a:pt x="351214" y="39172"/>
                  </a:lnTo>
                  <a:lnTo>
                    <a:pt x="378732" y="65544"/>
                  </a:lnTo>
                  <a:lnTo>
                    <a:pt x="388619" y="96012"/>
                  </a:lnTo>
                  <a:lnTo>
                    <a:pt x="378732" y="126479"/>
                  </a:lnTo>
                  <a:lnTo>
                    <a:pt x="351214" y="152851"/>
                  </a:lnTo>
                  <a:lnTo>
                    <a:pt x="309286" y="173589"/>
                  </a:lnTo>
                  <a:lnTo>
                    <a:pt x="256166" y="187159"/>
                  </a:lnTo>
                  <a:lnTo>
                    <a:pt x="195072" y="192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144512" y="4146804"/>
              <a:ext cx="388620" cy="192405"/>
            </a:xfrm>
            <a:custGeom>
              <a:avLst/>
              <a:gdLst/>
              <a:ahLst/>
              <a:cxnLst/>
              <a:rect l="l" t="t" r="r" b="b"/>
              <a:pathLst>
                <a:path w="388620" h="192404">
                  <a:moveTo>
                    <a:pt x="0" y="96012"/>
                  </a:moveTo>
                  <a:lnTo>
                    <a:pt x="37502" y="39172"/>
                  </a:lnTo>
                  <a:lnTo>
                    <a:pt x="79662" y="18434"/>
                  </a:lnTo>
                  <a:lnTo>
                    <a:pt x="133234" y="4864"/>
                  </a:lnTo>
                  <a:lnTo>
                    <a:pt x="195072" y="0"/>
                  </a:lnTo>
                  <a:lnTo>
                    <a:pt x="256166" y="4864"/>
                  </a:lnTo>
                  <a:lnTo>
                    <a:pt x="309286" y="18434"/>
                  </a:lnTo>
                  <a:lnTo>
                    <a:pt x="351214" y="39172"/>
                  </a:lnTo>
                  <a:lnTo>
                    <a:pt x="378732" y="65544"/>
                  </a:lnTo>
                  <a:lnTo>
                    <a:pt x="388619" y="96012"/>
                  </a:lnTo>
                  <a:lnTo>
                    <a:pt x="378732" y="126479"/>
                  </a:lnTo>
                  <a:lnTo>
                    <a:pt x="351214" y="152851"/>
                  </a:lnTo>
                  <a:lnTo>
                    <a:pt x="309286" y="173589"/>
                  </a:lnTo>
                  <a:lnTo>
                    <a:pt x="256166" y="187159"/>
                  </a:lnTo>
                  <a:lnTo>
                    <a:pt x="195072" y="192024"/>
                  </a:lnTo>
                  <a:lnTo>
                    <a:pt x="133234" y="187159"/>
                  </a:lnTo>
                  <a:lnTo>
                    <a:pt x="79662" y="173589"/>
                  </a:lnTo>
                  <a:lnTo>
                    <a:pt x="37502" y="152851"/>
                  </a:lnTo>
                  <a:lnTo>
                    <a:pt x="9899" y="126479"/>
                  </a:lnTo>
                  <a:lnTo>
                    <a:pt x="0" y="96012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783580" y="3317748"/>
              <a:ext cx="688975" cy="250190"/>
            </a:xfrm>
            <a:custGeom>
              <a:avLst/>
              <a:gdLst/>
              <a:ahLst/>
              <a:cxnLst/>
              <a:rect l="l" t="t" r="r" b="b"/>
              <a:pathLst>
                <a:path w="688975" h="250189">
                  <a:moveTo>
                    <a:pt x="344423" y="249935"/>
                  </a:move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  <a:lnTo>
                    <a:pt x="6985" y="99908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17" y="2556"/>
                  </a:lnTo>
                  <a:lnTo>
                    <a:pt x="478607" y="9882"/>
                  </a:lnTo>
                  <a:lnTo>
                    <a:pt x="537117" y="21458"/>
                  </a:lnTo>
                  <a:lnTo>
                    <a:pt x="588073" y="36766"/>
                  </a:lnTo>
                  <a:lnTo>
                    <a:pt x="630099" y="55289"/>
                  </a:lnTo>
                  <a:lnTo>
                    <a:pt x="661820" y="76509"/>
                  </a:lnTo>
                  <a:lnTo>
                    <a:pt x="688847" y="124967"/>
                  </a:lnTo>
                  <a:lnTo>
                    <a:pt x="681862" y="150027"/>
                  </a:lnTo>
                  <a:lnTo>
                    <a:pt x="630099" y="194646"/>
                  </a:lnTo>
                  <a:lnTo>
                    <a:pt x="588073" y="213169"/>
                  </a:lnTo>
                  <a:lnTo>
                    <a:pt x="537117" y="228477"/>
                  </a:lnTo>
                  <a:lnTo>
                    <a:pt x="478607" y="240053"/>
                  </a:lnTo>
                  <a:lnTo>
                    <a:pt x="413917" y="247379"/>
                  </a:lnTo>
                  <a:lnTo>
                    <a:pt x="344423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83580" y="3317748"/>
              <a:ext cx="688975" cy="250190"/>
            </a:xfrm>
            <a:custGeom>
              <a:avLst/>
              <a:gdLst/>
              <a:ahLst/>
              <a:cxnLst/>
              <a:rect l="l" t="t" r="r" b="b"/>
              <a:pathLst>
                <a:path w="688975" h="250189">
                  <a:moveTo>
                    <a:pt x="0" y="124967"/>
                  </a:moveTo>
                  <a:lnTo>
                    <a:pt x="27027" y="76509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17" y="2556"/>
                  </a:lnTo>
                  <a:lnTo>
                    <a:pt x="478607" y="9882"/>
                  </a:lnTo>
                  <a:lnTo>
                    <a:pt x="537117" y="21458"/>
                  </a:lnTo>
                  <a:lnTo>
                    <a:pt x="588073" y="36766"/>
                  </a:lnTo>
                  <a:lnTo>
                    <a:pt x="630099" y="55289"/>
                  </a:lnTo>
                  <a:lnTo>
                    <a:pt x="661820" y="76509"/>
                  </a:lnTo>
                  <a:lnTo>
                    <a:pt x="688847" y="124967"/>
                  </a:lnTo>
                  <a:lnTo>
                    <a:pt x="681862" y="150027"/>
                  </a:lnTo>
                  <a:lnTo>
                    <a:pt x="630099" y="194646"/>
                  </a:lnTo>
                  <a:lnTo>
                    <a:pt x="588073" y="213169"/>
                  </a:lnTo>
                  <a:lnTo>
                    <a:pt x="537117" y="228477"/>
                  </a:lnTo>
                  <a:lnTo>
                    <a:pt x="478607" y="240053"/>
                  </a:lnTo>
                  <a:lnTo>
                    <a:pt x="413917" y="247379"/>
                  </a:lnTo>
                  <a:lnTo>
                    <a:pt x="344423" y="249935"/>
                  </a:ln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6925818" y="2715005"/>
            <a:ext cx="702945" cy="264160"/>
            <a:chOff x="6925818" y="2715005"/>
            <a:chExt cx="702945" cy="264160"/>
          </a:xfrm>
        </p:grpSpPr>
        <p:sp>
          <p:nvSpPr>
            <p:cNvPr id="166" name="object 166"/>
            <p:cNvSpPr/>
            <p:nvPr/>
          </p:nvSpPr>
          <p:spPr>
            <a:xfrm>
              <a:off x="6932676" y="2721863"/>
              <a:ext cx="688975" cy="250190"/>
            </a:xfrm>
            <a:custGeom>
              <a:avLst/>
              <a:gdLst/>
              <a:ahLst/>
              <a:cxnLst/>
              <a:rect l="l" t="t" r="r" b="b"/>
              <a:pathLst>
                <a:path w="688975" h="250189">
                  <a:moveTo>
                    <a:pt x="344423" y="249935"/>
                  </a:move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  <a:lnTo>
                    <a:pt x="6985" y="99908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17" y="2556"/>
                  </a:lnTo>
                  <a:lnTo>
                    <a:pt x="478607" y="9882"/>
                  </a:lnTo>
                  <a:lnTo>
                    <a:pt x="537117" y="21458"/>
                  </a:lnTo>
                  <a:lnTo>
                    <a:pt x="588073" y="36766"/>
                  </a:lnTo>
                  <a:lnTo>
                    <a:pt x="630099" y="55289"/>
                  </a:lnTo>
                  <a:lnTo>
                    <a:pt x="661820" y="76509"/>
                  </a:lnTo>
                  <a:lnTo>
                    <a:pt x="688847" y="124967"/>
                  </a:lnTo>
                  <a:lnTo>
                    <a:pt x="681862" y="150027"/>
                  </a:lnTo>
                  <a:lnTo>
                    <a:pt x="630099" y="194646"/>
                  </a:lnTo>
                  <a:lnTo>
                    <a:pt x="588073" y="213169"/>
                  </a:lnTo>
                  <a:lnTo>
                    <a:pt x="537117" y="228477"/>
                  </a:lnTo>
                  <a:lnTo>
                    <a:pt x="478607" y="240053"/>
                  </a:lnTo>
                  <a:lnTo>
                    <a:pt x="413917" y="247379"/>
                  </a:lnTo>
                  <a:lnTo>
                    <a:pt x="344423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932676" y="2721863"/>
              <a:ext cx="688975" cy="250190"/>
            </a:xfrm>
            <a:custGeom>
              <a:avLst/>
              <a:gdLst/>
              <a:ahLst/>
              <a:cxnLst/>
              <a:rect l="l" t="t" r="r" b="b"/>
              <a:pathLst>
                <a:path w="688975" h="250189">
                  <a:moveTo>
                    <a:pt x="0" y="124967"/>
                  </a:moveTo>
                  <a:lnTo>
                    <a:pt x="27027" y="76509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17" y="2556"/>
                  </a:lnTo>
                  <a:lnTo>
                    <a:pt x="478607" y="9882"/>
                  </a:lnTo>
                  <a:lnTo>
                    <a:pt x="537117" y="21458"/>
                  </a:lnTo>
                  <a:lnTo>
                    <a:pt x="588073" y="36766"/>
                  </a:lnTo>
                  <a:lnTo>
                    <a:pt x="630099" y="55289"/>
                  </a:lnTo>
                  <a:lnTo>
                    <a:pt x="661820" y="76509"/>
                  </a:lnTo>
                  <a:lnTo>
                    <a:pt x="688847" y="124967"/>
                  </a:lnTo>
                  <a:lnTo>
                    <a:pt x="681862" y="150027"/>
                  </a:lnTo>
                  <a:lnTo>
                    <a:pt x="630099" y="194646"/>
                  </a:lnTo>
                  <a:lnTo>
                    <a:pt x="588073" y="213169"/>
                  </a:lnTo>
                  <a:lnTo>
                    <a:pt x="537117" y="228477"/>
                  </a:lnTo>
                  <a:lnTo>
                    <a:pt x="478607" y="240053"/>
                  </a:lnTo>
                  <a:lnTo>
                    <a:pt x="413917" y="247379"/>
                  </a:lnTo>
                  <a:lnTo>
                    <a:pt x="344423" y="249935"/>
                  </a:ln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8" name="object 168"/>
          <p:cNvGrpSpPr/>
          <p:nvPr/>
        </p:nvGrpSpPr>
        <p:grpSpPr>
          <a:xfrm>
            <a:off x="6860285" y="3402329"/>
            <a:ext cx="704215" cy="262255"/>
            <a:chOff x="6860285" y="3402329"/>
            <a:chExt cx="704215" cy="262255"/>
          </a:xfrm>
        </p:grpSpPr>
        <p:sp>
          <p:nvSpPr>
            <p:cNvPr id="169" name="object 169"/>
            <p:cNvSpPr/>
            <p:nvPr/>
          </p:nvSpPr>
          <p:spPr>
            <a:xfrm>
              <a:off x="6867143" y="3409187"/>
              <a:ext cx="690880" cy="248920"/>
            </a:xfrm>
            <a:custGeom>
              <a:avLst/>
              <a:gdLst/>
              <a:ahLst/>
              <a:cxnLst/>
              <a:rect l="l" t="t" r="r" b="b"/>
              <a:pathLst>
                <a:path w="690879" h="248920">
                  <a:moveTo>
                    <a:pt x="344423" y="248412"/>
                  </a:moveTo>
                  <a:lnTo>
                    <a:pt x="274930" y="245917"/>
                  </a:lnTo>
                  <a:lnTo>
                    <a:pt x="210240" y="238744"/>
                  </a:lnTo>
                  <a:lnTo>
                    <a:pt x="151730" y="227355"/>
                  </a:lnTo>
                  <a:lnTo>
                    <a:pt x="100774" y="212217"/>
                  </a:lnTo>
                  <a:lnTo>
                    <a:pt x="58748" y="193792"/>
                  </a:lnTo>
                  <a:lnTo>
                    <a:pt x="27027" y="172545"/>
                  </a:lnTo>
                  <a:lnTo>
                    <a:pt x="0" y="123444"/>
                  </a:lnTo>
                  <a:lnTo>
                    <a:pt x="6985" y="98449"/>
                  </a:lnTo>
                  <a:lnTo>
                    <a:pt x="58748" y="54247"/>
                  </a:lnTo>
                  <a:lnTo>
                    <a:pt x="100774" y="36004"/>
                  </a:lnTo>
                  <a:lnTo>
                    <a:pt x="151730" y="20975"/>
                  </a:lnTo>
                  <a:lnTo>
                    <a:pt x="210240" y="9644"/>
                  </a:lnTo>
                  <a:lnTo>
                    <a:pt x="274930" y="2491"/>
                  </a:lnTo>
                  <a:lnTo>
                    <a:pt x="344423" y="0"/>
                  </a:lnTo>
                  <a:lnTo>
                    <a:pt x="413983" y="2491"/>
                  </a:lnTo>
                  <a:lnTo>
                    <a:pt x="478845" y="9644"/>
                  </a:lnTo>
                  <a:lnTo>
                    <a:pt x="537599" y="20975"/>
                  </a:lnTo>
                  <a:lnTo>
                    <a:pt x="588835" y="36004"/>
                  </a:lnTo>
                  <a:lnTo>
                    <a:pt x="631141" y="54247"/>
                  </a:lnTo>
                  <a:lnTo>
                    <a:pt x="663106" y="75223"/>
                  </a:lnTo>
                  <a:lnTo>
                    <a:pt x="690372" y="123444"/>
                  </a:lnTo>
                  <a:lnTo>
                    <a:pt x="683320" y="148941"/>
                  </a:lnTo>
                  <a:lnTo>
                    <a:pt x="631141" y="193792"/>
                  </a:lnTo>
                  <a:lnTo>
                    <a:pt x="588835" y="212217"/>
                  </a:lnTo>
                  <a:lnTo>
                    <a:pt x="537599" y="227355"/>
                  </a:lnTo>
                  <a:lnTo>
                    <a:pt x="478845" y="238744"/>
                  </a:lnTo>
                  <a:lnTo>
                    <a:pt x="413983" y="245917"/>
                  </a:lnTo>
                  <a:lnTo>
                    <a:pt x="344423" y="248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67143" y="3409187"/>
              <a:ext cx="690880" cy="248920"/>
            </a:xfrm>
            <a:custGeom>
              <a:avLst/>
              <a:gdLst/>
              <a:ahLst/>
              <a:cxnLst/>
              <a:rect l="l" t="t" r="r" b="b"/>
              <a:pathLst>
                <a:path w="690879" h="248920">
                  <a:moveTo>
                    <a:pt x="0" y="123444"/>
                  </a:moveTo>
                  <a:lnTo>
                    <a:pt x="27027" y="75223"/>
                  </a:lnTo>
                  <a:lnTo>
                    <a:pt x="100774" y="36004"/>
                  </a:lnTo>
                  <a:lnTo>
                    <a:pt x="151730" y="20975"/>
                  </a:lnTo>
                  <a:lnTo>
                    <a:pt x="210240" y="9644"/>
                  </a:lnTo>
                  <a:lnTo>
                    <a:pt x="274930" y="2491"/>
                  </a:lnTo>
                  <a:lnTo>
                    <a:pt x="344423" y="0"/>
                  </a:lnTo>
                  <a:lnTo>
                    <a:pt x="413983" y="2491"/>
                  </a:lnTo>
                  <a:lnTo>
                    <a:pt x="478845" y="9644"/>
                  </a:lnTo>
                  <a:lnTo>
                    <a:pt x="537599" y="20975"/>
                  </a:lnTo>
                  <a:lnTo>
                    <a:pt x="588835" y="36004"/>
                  </a:lnTo>
                  <a:lnTo>
                    <a:pt x="631141" y="54247"/>
                  </a:lnTo>
                  <a:lnTo>
                    <a:pt x="663106" y="75223"/>
                  </a:lnTo>
                  <a:lnTo>
                    <a:pt x="690372" y="123444"/>
                  </a:lnTo>
                  <a:lnTo>
                    <a:pt x="683320" y="148941"/>
                  </a:lnTo>
                  <a:lnTo>
                    <a:pt x="631141" y="193792"/>
                  </a:lnTo>
                  <a:lnTo>
                    <a:pt x="588835" y="212217"/>
                  </a:lnTo>
                  <a:lnTo>
                    <a:pt x="537599" y="227355"/>
                  </a:lnTo>
                  <a:lnTo>
                    <a:pt x="478845" y="238744"/>
                  </a:lnTo>
                  <a:lnTo>
                    <a:pt x="413983" y="245917"/>
                  </a:lnTo>
                  <a:lnTo>
                    <a:pt x="344423" y="248412"/>
                  </a:lnTo>
                  <a:lnTo>
                    <a:pt x="274930" y="245917"/>
                  </a:lnTo>
                  <a:lnTo>
                    <a:pt x="210240" y="238744"/>
                  </a:lnTo>
                  <a:lnTo>
                    <a:pt x="151730" y="227355"/>
                  </a:lnTo>
                  <a:lnTo>
                    <a:pt x="100774" y="212217"/>
                  </a:lnTo>
                  <a:lnTo>
                    <a:pt x="58748" y="193792"/>
                  </a:lnTo>
                  <a:lnTo>
                    <a:pt x="27027" y="172545"/>
                  </a:lnTo>
                  <a:lnTo>
                    <a:pt x="0" y="123444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7067550" y="3784854"/>
            <a:ext cx="500380" cy="264160"/>
            <a:chOff x="7067550" y="3784854"/>
            <a:chExt cx="500380" cy="264160"/>
          </a:xfrm>
        </p:grpSpPr>
        <p:sp>
          <p:nvSpPr>
            <p:cNvPr id="172" name="object 172"/>
            <p:cNvSpPr/>
            <p:nvPr/>
          </p:nvSpPr>
          <p:spPr>
            <a:xfrm>
              <a:off x="7074408" y="3791712"/>
              <a:ext cx="486409" cy="250190"/>
            </a:xfrm>
            <a:custGeom>
              <a:avLst/>
              <a:gdLst/>
              <a:ahLst/>
              <a:cxnLst/>
              <a:rect l="l" t="t" r="r" b="b"/>
              <a:pathLst>
                <a:path w="486409" h="250189">
                  <a:moveTo>
                    <a:pt x="243840" y="249935"/>
                  </a:moveTo>
                  <a:lnTo>
                    <a:pt x="179211" y="245441"/>
                  </a:lnTo>
                  <a:lnTo>
                    <a:pt x="121016" y="232776"/>
                  </a:lnTo>
                  <a:lnTo>
                    <a:pt x="71628" y="213169"/>
                  </a:lnTo>
                  <a:lnTo>
                    <a:pt x="33415" y="187847"/>
                  </a:lnTo>
                  <a:lnTo>
                    <a:pt x="8748" y="158037"/>
                  </a:lnTo>
                  <a:lnTo>
                    <a:pt x="0" y="124967"/>
                  </a:lnTo>
                  <a:lnTo>
                    <a:pt x="8748" y="91898"/>
                  </a:lnTo>
                  <a:lnTo>
                    <a:pt x="33415" y="62088"/>
                  </a:lnTo>
                  <a:lnTo>
                    <a:pt x="71628" y="36766"/>
                  </a:lnTo>
                  <a:lnTo>
                    <a:pt x="121016" y="17159"/>
                  </a:lnTo>
                  <a:lnTo>
                    <a:pt x="179211" y="4494"/>
                  </a:lnTo>
                  <a:lnTo>
                    <a:pt x="243840" y="0"/>
                  </a:lnTo>
                  <a:lnTo>
                    <a:pt x="308356" y="4494"/>
                  </a:lnTo>
                  <a:lnTo>
                    <a:pt x="366268" y="17159"/>
                  </a:lnTo>
                  <a:lnTo>
                    <a:pt x="415290" y="36766"/>
                  </a:lnTo>
                  <a:lnTo>
                    <a:pt x="453136" y="62088"/>
                  </a:lnTo>
                  <a:lnTo>
                    <a:pt x="477520" y="91898"/>
                  </a:lnTo>
                  <a:lnTo>
                    <a:pt x="486156" y="124967"/>
                  </a:lnTo>
                  <a:lnTo>
                    <a:pt x="477520" y="158037"/>
                  </a:lnTo>
                  <a:lnTo>
                    <a:pt x="453136" y="187847"/>
                  </a:lnTo>
                  <a:lnTo>
                    <a:pt x="415290" y="213169"/>
                  </a:lnTo>
                  <a:lnTo>
                    <a:pt x="366268" y="232776"/>
                  </a:lnTo>
                  <a:lnTo>
                    <a:pt x="308356" y="245441"/>
                  </a:lnTo>
                  <a:lnTo>
                    <a:pt x="243840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74408" y="3791712"/>
              <a:ext cx="486409" cy="250190"/>
            </a:xfrm>
            <a:custGeom>
              <a:avLst/>
              <a:gdLst/>
              <a:ahLst/>
              <a:cxnLst/>
              <a:rect l="l" t="t" r="r" b="b"/>
              <a:pathLst>
                <a:path w="486409" h="250189">
                  <a:moveTo>
                    <a:pt x="0" y="124967"/>
                  </a:moveTo>
                  <a:lnTo>
                    <a:pt x="33415" y="62088"/>
                  </a:lnTo>
                  <a:lnTo>
                    <a:pt x="71628" y="36766"/>
                  </a:lnTo>
                  <a:lnTo>
                    <a:pt x="121016" y="17159"/>
                  </a:lnTo>
                  <a:lnTo>
                    <a:pt x="179211" y="4494"/>
                  </a:lnTo>
                  <a:lnTo>
                    <a:pt x="243840" y="0"/>
                  </a:lnTo>
                  <a:lnTo>
                    <a:pt x="308356" y="4494"/>
                  </a:lnTo>
                  <a:lnTo>
                    <a:pt x="366268" y="17159"/>
                  </a:lnTo>
                  <a:lnTo>
                    <a:pt x="415290" y="36766"/>
                  </a:lnTo>
                  <a:lnTo>
                    <a:pt x="453136" y="62088"/>
                  </a:lnTo>
                  <a:lnTo>
                    <a:pt x="477520" y="91898"/>
                  </a:lnTo>
                  <a:lnTo>
                    <a:pt x="486156" y="124967"/>
                  </a:lnTo>
                  <a:lnTo>
                    <a:pt x="477520" y="158037"/>
                  </a:lnTo>
                  <a:lnTo>
                    <a:pt x="453136" y="187847"/>
                  </a:lnTo>
                  <a:lnTo>
                    <a:pt x="415290" y="213169"/>
                  </a:lnTo>
                  <a:lnTo>
                    <a:pt x="366268" y="232776"/>
                  </a:lnTo>
                  <a:lnTo>
                    <a:pt x="308356" y="245441"/>
                  </a:lnTo>
                  <a:lnTo>
                    <a:pt x="243840" y="249935"/>
                  </a:lnTo>
                  <a:lnTo>
                    <a:pt x="179211" y="245441"/>
                  </a:lnTo>
                  <a:lnTo>
                    <a:pt x="121016" y="232776"/>
                  </a:lnTo>
                  <a:lnTo>
                    <a:pt x="71628" y="213169"/>
                  </a:lnTo>
                  <a:lnTo>
                    <a:pt x="33415" y="187847"/>
                  </a:lnTo>
                  <a:lnTo>
                    <a:pt x="8748" y="158037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6566154" y="3138677"/>
            <a:ext cx="403860" cy="264160"/>
            <a:chOff x="6566154" y="3138677"/>
            <a:chExt cx="403860" cy="264160"/>
          </a:xfrm>
        </p:grpSpPr>
        <p:sp>
          <p:nvSpPr>
            <p:cNvPr id="175" name="object 175"/>
            <p:cNvSpPr/>
            <p:nvPr/>
          </p:nvSpPr>
          <p:spPr>
            <a:xfrm>
              <a:off x="6573012" y="3145535"/>
              <a:ext cx="390525" cy="250190"/>
            </a:xfrm>
            <a:custGeom>
              <a:avLst/>
              <a:gdLst/>
              <a:ahLst/>
              <a:cxnLst/>
              <a:rect l="l" t="t" r="r" b="b"/>
              <a:pathLst>
                <a:path w="390525" h="250189">
                  <a:moveTo>
                    <a:pt x="195072" y="249935"/>
                  </a:moveTo>
                  <a:lnTo>
                    <a:pt x="143051" y="245441"/>
                  </a:lnTo>
                  <a:lnTo>
                    <a:pt x="96407" y="232776"/>
                  </a:lnTo>
                  <a:lnTo>
                    <a:pt x="56959" y="213169"/>
                  </a:lnTo>
                  <a:lnTo>
                    <a:pt x="26528" y="187847"/>
                  </a:lnTo>
                  <a:lnTo>
                    <a:pt x="0" y="124967"/>
                  </a:lnTo>
                  <a:lnTo>
                    <a:pt x="6935" y="91898"/>
                  </a:lnTo>
                  <a:lnTo>
                    <a:pt x="56959" y="36766"/>
                  </a:lnTo>
                  <a:lnTo>
                    <a:pt x="96407" y="17159"/>
                  </a:lnTo>
                  <a:lnTo>
                    <a:pt x="143051" y="4494"/>
                  </a:lnTo>
                  <a:lnTo>
                    <a:pt x="195072" y="0"/>
                  </a:lnTo>
                  <a:lnTo>
                    <a:pt x="247092" y="4494"/>
                  </a:lnTo>
                  <a:lnTo>
                    <a:pt x="293736" y="17159"/>
                  </a:lnTo>
                  <a:lnTo>
                    <a:pt x="333184" y="36766"/>
                  </a:lnTo>
                  <a:lnTo>
                    <a:pt x="363615" y="62088"/>
                  </a:lnTo>
                  <a:lnTo>
                    <a:pt x="390143" y="124967"/>
                  </a:lnTo>
                  <a:lnTo>
                    <a:pt x="383208" y="158037"/>
                  </a:lnTo>
                  <a:lnTo>
                    <a:pt x="333184" y="213169"/>
                  </a:lnTo>
                  <a:lnTo>
                    <a:pt x="293736" y="232776"/>
                  </a:lnTo>
                  <a:lnTo>
                    <a:pt x="247092" y="245441"/>
                  </a:lnTo>
                  <a:lnTo>
                    <a:pt x="195072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573012" y="3145535"/>
              <a:ext cx="390525" cy="250190"/>
            </a:xfrm>
            <a:custGeom>
              <a:avLst/>
              <a:gdLst/>
              <a:ahLst/>
              <a:cxnLst/>
              <a:rect l="l" t="t" r="r" b="b"/>
              <a:pathLst>
                <a:path w="390525" h="250189">
                  <a:moveTo>
                    <a:pt x="0" y="124967"/>
                  </a:moveTo>
                  <a:lnTo>
                    <a:pt x="26528" y="62088"/>
                  </a:lnTo>
                  <a:lnTo>
                    <a:pt x="56959" y="36766"/>
                  </a:lnTo>
                  <a:lnTo>
                    <a:pt x="96407" y="17159"/>
                  </a:lnTo>
                  <a:lnTo>
                    <a:pt x="143051" y="4494"/>
                  </a:lnTo>
                  <a:lnTo>
                    <a:pt x="195072" y="0"/>
                  </a:lnTo>
                  <a:lnTo>
                    <a:pt x="247092" y="4494"/>
                  </a:lnTo>
                  <a:lnTo>
                    <a:pt x="293736" y="17159"/>
                  </a:lnTo>
                  <a:lnTo>
                    <a:pt x="333184" y="36766"/>
                  </a:lnTo>
                  <a:lnTo>
                    <a:pt x="363615" y="62088"/>
                  </a:lnTo>
                  <a:lnTo>
                    <a:pt x="390143" y="124967"/>
                  </a:lnTo>
                  <a:lnTo>
                    <a:pt x="383208" y="158037"/>
                  </a:lnTo>
                  <a:lnTo>
                    <a:pt x="333184" y="213169"/>
                  </a:lnTo>
                  <a:lnTo>
                    <a:pt x="293736" y="232776"/>
                  </a:lnTo>
                  <a:lnTo>
                    <a:pt x="247092" y="245441"/>
                  </a:lnTo>
                  <a:lnTo>
                    <a:pt x="195072" y="249935"/>
                  </a:lnTo>
                  <a:lnTo>
                    <a:pt x="143051" y="245441"/>
                  </a:lnTo>
                  <a:lnTo>
                    <a:pt x="96407" y="232776"/>
                  </a:lnTo>
                  <a:lnTo>
                    <a:pt x="56959" y="213169"/>
                  </a:lnTo>
                  <a:lnTo>
                    <a:pt x="26528" y="187847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6307073" y="2765298"/>
            <a:ext cx="403860" cy="262255"/>
            <a:chOff x="6307073" y="2765298"/>
            <a:chExt cx="403860" cy="262255"/>
          </a:xfrm>
        </p:grpSpPr>
        <p:sp>
          <p:nvSpPr>
            <p:cNvPr id="178" name="object 178"/>
            <p:cNvSpPr/>
            <p:nvPr/>
          </p:nvSpPr>
          <p:spPr>
            <a:xfrm>
              <a:off x="6313931" y="2772156"/>
              <a:ext cx="390525" cy="248920"/>
            </a:xfrm>
            <a:custGeom>
              <a:avLst/>
              <a:gdLst/>
              <a:ahLst/>
              <a:cxnLst/>
              <a:rect l="l" t="t" r="r" b="b"/>
              <a:pathLst>
                <a:path w="390525" h="248919">
                  <a:moveTo>
                    <a:pt x="195072" y="248411"/>
                  </a:moveTo>
                  <a:lnTo>
                    <a:pt x="133819" y="242157"/>
                  </a:lnTo>
                  <a:lnTo>
                    <a:pt x="80320" y="224710"/>
                  </a:lnTo>
                  <a:lnTo>
                    <a:pt x="37941" y="198046"/>
                  </a:lnTo>
                  <a:lnTo>
                    <a:pt x="10046" y="164140"/>
                  </a:lnTo>
                  <a:lnTo>
                    <a:pt x="0" y="124967"/>
                  </a:lnTo>
                  <a:lnTo>
                    <a:pt x="7041" y="91369"/>
                  </a:lnTo>
                  <a:lnTo>
                    <a:pt x="57530" y="36194"/>
                  </a:lnTo>
                  <a:lnTo>
                    <a:pt x="97084" y="16820"/>
                  </a:lnTo>
                  <a:lnTo>
                    <a:pt x="143580" y="4388"/>
                  </a:lnTo>
                  <a:lnTo>
                    <a:pt x="195072" y="0"/>
                  </a:lnTo>
                  <a:lnTo>
                    <a:pt x="247092" y="4388"/>
                  </a:lnTo>
                  <a:lnTo>
                    <a:pt x="293736" y="16820"/>
                  </a:lnTo>
                  <a:lnTo>
                    <a:pt x="333184" y="36194"/>
                  </a:lnTo>
                  <a:lnTo>
                    <a:pt x="363615" y="61411"/>
                  </a:lnTo>
                  <a:lnTo>
                    <a:pt x="390143" y="124967"/>
                  </a:lnTo>
                  <a:lnTo>
                    <a:pt x="383208" y="157924"/>
                  </a:lnTo>
                  <a:lnTo>
                    <a:pt x="333184" y="212407"/>
                  </a:lnTo>
                  <a:lnTo>
                    <a:pt x="293736" y="231647"/>
                  </a:lnTo>
                  <a:lnTo>
                    <a:pt x="247092" y="244030"/>
                  </a:lnTo>
                  <a:lnTo>
                    <a:pt x="195072" y="248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313931" y="2772156"/>
              <a:ext cx="390525" cy="248920"/>
            </a:xfrm>
            <a:custGeom>
              <a:avLst/>
              <a:gdLst/>
              <a:ahLst/>
              <a:cxnLst/>
              <a:rect l="l" t="t" r="r" b="b"/>
              <a:pathLst>
                <a:path w="390525" h="248919">
                  <a:moveTo>
                    <a:pt x="0" y="124967"/>
                  </a:moveTo>
                  <a:lnTo>
                    <a:pt x="26867" y="61411"/>
                  </a:lnTo>
                  <a:lnTo>
                    <a:pt x="57530" y="36194"/>
                  </a:lnTo>
                  <a:lnTo>
                    <a:pt x="97084" y="16820"/>
                  </a:lnTo>
                  <a:lnTo>
                    <a:pt x="143580" y="4388"/>
                  </a:lnTo>
                  <a:lnTo>
                    <a:pt x="195072" y="0"/>
                  </a:lnTo>
                  <a:lnTo>
                    <a:pt x="247092" y="4388"/>
                  </a:lnTo>
                  <a:lnTo>
                    <a:pt x="293736" y="16820"/>
                  </a:lnTo>
                  <a:lnTo>
                    <a:pt x="333184" y="36194"/>
                  </a:lnTo>
                  <a:lnTo>
                    <a:pt x="363615" y="61411"/>
                  </a:lnTo>
                  <a:lnTo>
                    <a:pt x="390143" y="124967"/>
                  </a:lnTo>
                  <a:lnTo>
                    <a:pt x="383208" y="157924"/>
                  </a:lnTo>
                  <a:lnTo>
                    <a:pt x="333184" y="212407"/>
                  </a:lnTo>
                  <a:lnTo>
                    <a:pt x="293736" y="231647"/>
                  </a:lnTo>
                  <a:lnTo>
                    <a:pt x="247092" y="244030"/>
                  </a:lnTo>
                  <a:lnTo>
                    <a:pt x="195072" y="248411"/>
                  </a:lnTo>
                  <a:lnTo>
                    <a:pt x="133819" y="242157"/>
                  </a:lnTo>
                  <a:lnTo>
                    <a:pt x="80320" y="224710"/>
                  </a:lnTo>
                  <a:lnTo>
                    <a:pt x="37941" y="198046"/>
                  </a:lnTo>
                  <a:lnTo>
                    <a:pt x="10046" y="164140"/>
                  </a:lnTo>
                  <a:lnTo>
                    <a:pt x="0" y="124967"/>
                  </a:lnTo>
                </a:path>
              </a:pathLst>
            </a:custGeom>
            <a:ln w="13715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" name="object 180"/>
          <p:cNvGrpSpPr/>
          <p:nvPr/>
        </p:nvGrpSpPr>
        <p:grpSpPr>
          <a:xfrm>
            <a:off x="4542282" y="3687317"/>
            <a:ext cx="2382520" cy="1420495"/>
            <a:chOff x="4542282" y="3687317"/>
            <a:chExt cx="2382520" cy="1420495"/>
          </a:xfrm>
        </p:grpSpPr>
        <p:sp>
          <p:nvSpPr>
            <p:cNvPr id="181" name="object 181"/>
            <p:cNvSpPr/>
            <p:nvPr/>
          </p:nvSpPr>
          <p:spPr>
            <a:xfrm>
              <a:off x="4544568" y="5090172"/>
              <a:ext cx="2377440" cy="15240"/>
            </a:xfrm>
            <a:custGeom>
              <a:avLst/>
              <a:gdLst/>
              <a:ahLst/>
              <a:cxnLst/>
              <a:rect l="l" t="t" r="r" b="b"/>
              <a:pathLst>
                <a:path w="2377440" h="15239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2377440" y="15240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544568" y="5085588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B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544568" y="5059692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895"/>
                  </a:lnTo>
                  <a:lnTo>
                    <a:pt x="2377440" y="25895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544568" y="5047488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2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2192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FB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44568" y="5030723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0" y="16764"/>
                  </a:lnTo>
                  <a:lnTo>
                    <a:pt x="2377440" y="16764"/>
                  </a:lnTo>
                  <a:lnTo>
                    <a:pt x="2377440" y="458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44568" y="5023104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BD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544568" y="5004828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2377440" y="0"/>
                  </a:moveTo>
                  <a:lnTo>
                    <a:pt x="0" y="0"/>
                  </a:lnTo>
                  <a:lnTo>
                    <a:pt x="0" y="4559"/>
                  </a:lnTo>
                  <a:lnTo>
                    <a:pt x="0" y="18275"/>
                  </a:lnTo>
                  <a:lnTo>
                    <a:pt x="2377440" y="18275"/>
                  </a:lnTo>
                  <a:lnTo>
                    <a:pt x="2377440" y="455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544568" y="4997196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B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44568" y="4971287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13716"/>
                  </a:lnTo>
                  <a:lnTo>
                    <a:pt x="0" y="25920"/>
                  </a:lnTo>
                  <a:lnTo>
                    <a:pt x="2377440" y="25920"/>
                  </a:lnTo>
                  <a:lnTo>
                    <a:pt x="2377440" y="13716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544568" y="4960620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544568" y="4946903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544568" y="4933187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544568" y="4913388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9799"/>
                  </a:lnTo>
                  <a:lnTo>
                    <a:pt x="2377440" y="19799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544568" y="4908804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44568" y="4882908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895"/>
                  </a:lnTo>
                  <a:lnTo>
                    <a:pt x="2377440" y="25895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3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44568" y="4858511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96"/>
                  </a:lnTo>
                  <a:lnTo>
                    <a:pt x="2377440" y="24396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544568" y="4853940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C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544568" y="4844796"/>
              <a:ext cx="2377440" cy="9525"/>
            </a:xfrm>
            <a:custGeom>
              <a:avLst/>
              <a:gdLst/>
              <a:ahLst/>
              <a:cxnLst/>
              <a:rect l="l" t="t" r="r" b="b"/>
              <a:pathLst>
                <a:path w="2377440" h="9525">
                  <a:moveTo>
                    <a:pt x="0" y="9143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9143"/>
                  </a:lnTo>
                  <a:lnTo>
                    <a:pt x="0" y="9143"/>
                  </a:lnTo>
                  <a:close/>
                </a:path>
              </a:pathLst>
            </a:custGeom>
            <a:solidFill>
              <a:srgbClr val="FFC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544568" y="4828044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4559"/>
                  </a:lnTo>
                  <a:lnTo>
                    <a:pt x="0" y="16764"/>
                  </a:lnTo>
                  <a:lnTo>
                    <a:pt x="2377440" y="16764"/>
                  </a:lnTo>
                  <a:lnTo>
                    <a:pt x="2377440" y="455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44568" y="4820412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20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C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44568" y="4794503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13716"/>
                  </a:lnTo>
                  <a:lnTo>
                    <a:pt x="0" y="25908"/>
                  </a:lnTo>
                  <a:lnTo>
                    <a:pt x="2377440" y="25908"/>
                  </a:lnTo>
                  <a:lnTo>
                    <a:pt x="2377440" y="13716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44568" y="4783836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C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544568" y="4770119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544568" y="4756403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544568" y="4736604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0" y="19799"/>
                  </a:lnTo>
                  <a:lnTo>
                    <a:pt x="2377440" y="19799"/>
                  </a:lnTo>
                  <a:lnTo>
                    <a:pt x="2377440" y="760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544568" y="4732020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544568" y="4706111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5908"/>
                  </a:lnTo>
                  <a:lnTo>
                    <a:pt x="2377440" y="25908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544568" y="4681727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544568" y="4677156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C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544568" y="4668012"/>
              <a:ext cx="2377440" cy="9525"/>
            </a:xfrm>
            <a:custGeom>
              <a:avLst/>
              <a:gdLst/>
              <a:ahLst/>
              <a:cxnLst/>
              <a:rect l="l" t="t" r="r" b="b"/>
              <a:pathLst>
                <a:path w="2377440" h="9525">
                  <a:moveTo>
                    <a:pt x="0" y="9144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9144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FFC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44568" y="4648212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9799"/>
                  </a:lnTo>
                  <a:lnTo>
                    <a:pt x="2377440" y="19799"/>
                  </a:lnTo>
                  <a:lnTo>
                    <a:pt x="2377440" y="609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44568" y="4640580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544568" y="4610112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79">
                  <a:moveTo>
                    <a:pt x="2377440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2377440" y="30480"/>
                  </a:lnTo>
                  <a:lnTo>
                    <a:pt x="2377440" y="15240"/>
                  </a:lnTo>
                  <a:lnTo>
                    <a:pt x="2377440" y="760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544568" y="4588776"/>
              <a:ext cx="2377440" cy="21590"/>
            </a:xfrm>
            <a:custGeom>
              <a:avLst/>
              <a:gdLst/>
              <a:ahLst/>
              <a:cxnLst/>
              <a:rect l="l" t="t" r="r" b="b"/>
              <a:pathLst>
                <a:path w="2377440" h="21589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21336"/>
                  </a:lnTo>
                  <a:lnTo>
                    <a:pt x="2377440" y="21336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544568" y="4581144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20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C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544568" y="4564380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0" y="16763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6763"/>
                  </a:lnTo>
                  <a:lnTo>
                    <a:pt x="0" y="16763"/>
                  </a:lnTo>
                  <a:close/>
                </a:path>
              </a:pathLst>
            </a:custGeom>
            <a:solidFill>
              <a:srgbClr val="FFC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544568" y="4529327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8968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28968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544568" y="4494275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6776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16776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44568" y="4463808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79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30467"/>
                  </a:lnTo>
                  <a:lnTo>
                    <a:pt x="2377440" y="30467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544568" y="4459224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D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44568" y="4440936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544568" y="4419612"/>
              <a:ext cx="2377440" cy="21590"/>
            </a:xfrm>
            <a:custGeom>
              <a:avLst/>
              <a:gdLst/>
              <a:ahLst/>
              <a:cxnLst/>
              <a:rect l="l" t="t" r="r" b="b"/>
              <a:pathLst>
                <a:path w="2377440" h="21589">
                  <a:moveTo>
                    <a:pt x="2377440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0" y="21323"/>
                  </a:lnTo>
                  <a:lnTo>
                    <a:pt x="2377440" y="21323"/>
                  </a:lnTo>
                  <a:lnTo>
                    <a:pt x="2377440" y="304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544568" y="4405884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0" y="13716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3716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FFD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544568" y="4370844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16764"/>
                  </a:lnTo>
                  <a:lnTo>
                    <a:pt x="2377440" y="1066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544568" y="4352544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544568" y="4334256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7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544568" y="4317504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6764"/>
                  </a:lnTo>
                  <a:lnTo>
                    <a:pt x="2377440" y="16764"/>
                  </a:lnTo>
                  <a:lnTo>
                    <a:pt x="2377440" y="609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544568" y="4293120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6083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544568" y="4282440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544568" y="4245876"/>
              <a:ext cx="2377440" cy="36830"/>
            </a:xfrm>
            <a:custGeom>
              <a:avLst/>
              <a:gdLst/>
              <a:ahLst/>
              <a:cxnLst/>
              <a:rect l="l" t="t" r="r" b="b"/>
              <a:pathLst>
                <a:path w="2377440" h="36829">
                  <a:moveTo>
                    <a:pt x="2377440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36576"/>
                  </a:lnTo>
                  <a:lnTo>
                    <a:pt x="2377440" y="36576"/>
                  </a:lnTo>
                  <a:lnTo>
                    <a:pt x="2377440" y="1827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544568" y="4235196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544568" y="4210811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4396"/>
                  </a:lnTo>
                  <a:lnTo>
                    <a:pt x="2377440" y="24396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544568" y="4204716"/>
              <a:ext cx="2377440" cy="6350"/>
            </a:xfrm>
            <a:custGeom>
              <a:avLst/>
              <a:gdLst/>
              <a:ahLst/>
              <a:cxnLst/>
              <a:rect l="l" t="t" r="r" b="b"/>
              <a:pathLst>
                <a:path w="2377440" h="6350">
                  <a:moveTo>
                    <a:pt x="0" y="6095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6095"/>
                  </a:lnTo>
                  <a:lnTo>
                    <a:pt x="0" y="6095"/>
                  </a:lnTo>
                  <a:close/>
                </a:path>
              </a:pathLst>
            </a:custGeom>
            <a:solidFill>
              <a:srgbClr val="FFD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544568" y="4175759"/>
              <a:ext cx="2377440" cy="29209"/>
            </a:xfrm>
            <a:custGeom>
              <a:avLst/>
              <a:gdLst/>
              <a:ahLst/>
              <a:cxnLst/>
              <a:rect l="l" t="t" r="r" b="b"/>
              <a:pathLst>
                <a:path w="2377440" h="2921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8968"/>
                  </a:lnTo>
                  <a:lnTo>
                    <a:pt x="2377440" y="28968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544568" y="4157472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7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544568" y="4146803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8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0668"/>
                  </a:lnTo>
                  <a:lnTo>
                    <a:pt x="0" y="10668"/>
                  </a:lnTo>
                  <a:close/>
                </a:path>
              </a:pathLst>
            </a:custGeom>
            <a:solidFill>
              <a:srgbClr val="FFD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544568" y="4122419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544568" y="4087367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1336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21336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544568" y="4064520"/>
              <a:ext cx="2377440" cy="22860"/>
            </a:xfrm>
            <a:custGeom>
              <a:avLst/>
              <a:gdLst/>
              <a:ahLst/>
              <a:cxnLst/>
              <a:rect l="l" t="t" r="r" b="b"/>
              <a:pathLst>
                <a:path w="2377440" h="22860">
                  <a:moveTo>
                    <a:pt x="2377440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22847"/>
                  </a:lnTo>
                  <a:lnTo>
                    <a:pt x="2377440" y="22847"/>
                  </a:lnTo>
                  <a:lnTo>
                    <a:pt x="2377440" y="457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544568" y="4052316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D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544568" y="4034027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544568" y="3998975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6776"/>
                  </a:lnTo>
                  <a:lnTo>
                    <a:pt x="0" y="28968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28968"/>
                  </a:lnTo>
                  <a:lnTo>
                    <a:pt x="2377440" y="1677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544568" y="3968508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79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30467"/>
                  </a:lnTo>
                  <a:lnTo>
                    <a:pt x="2377440" y="30467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544568" y="3963924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E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544568" y="3927360"/>
              <a:ext cx="2377440" cy="36830"/>
            </a:xfrm>
            <a:custGeom>
              <a:avLst/>
              <a:gdLst/>
              <a:ahLst/>
              <a:cxnLst/>
              <a:rect l="l" t="t" r="r" b="b"/>
              <a:pathLst>
                <a:path w="2377440" h="36829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8275"/>
                  </a:lnTo>
                  <a:lnTo>
                    <a:pt x="0" y="36576"/>
                  </a:lnTo>
                  <a:lnTo>
                    <a:pt x="2377440" y="36576"/>
                  </a:lnTo>
                  <a:lnTo>
                    <a:pt x="2377440" y="18275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544568" y="3910584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0" y="16764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E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544568" y="3875544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4559"/>
                  </a:lnTo>
                  <a:lnTo>
                    <a:pt x="0" y="16764"/>
                  </a:lnTo>
                  <a:lnTo>
                    <a:pt x="0" y="35039"/>
                  </a:lnTo>
                  <a:lnTo>
                    <a:pt x="2377440" y="35039"/>
                  </a:lnTo>
                  <a:lnTo>
                    <a:pt x="2377440" y="16764"/>
                  </a:lnTo>
                  <a:lnTo>
                    <a:pt x="2377440" y="455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544568" y="3843527"/>
              <a:ext cx="2377440" cy="32384"/>
            </a:xfrm>
            <a:custGeom>
              <a:avLst/>
              <a:gdLst/>
              <a:ahLst/>
              <a:cxnLst/>
              <a:rect l="l" t="t" r="r" b="b"/>
              <a:pathLst>
                <a:path w="2377440" h="3238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32016"/>
                  </a:lnTo>
                  <a:lnTo>
                    <a:pt x="2377440" y="32016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544568" y="3838956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E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544568" y="3803903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544568" y="3785628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18275"/>
                  </a:lnTo>
                  <a:lnTo>
                    <a:pt x="2377440" y="18275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544568" y="3762768"/>
              <a:ext cx="2377440" cy="22860"/>
            </a:xfrm>
            <a:custGeom>
              <a:avLst/>
              <a:gdLst/>
              <a:ahLst/>
              <a:cxnLst/>
              <a:rect l="l" t="t" r="r" b="b"/>
              <a:pathLst>
                <a:path w="2377440" h="22860">
                  <a:moveTo>
                    <a:pt x="2377440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22860"/>
                  </a:lnTo>
                  <a:lnTo>
                    <a:pt x="2377440" y="22860"/>
                  </a:lnTo>
                  <a:lnTo>
                    <a:pt x="2377440" y="6083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544568" y="3750564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E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544568" y="3715511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544568" y="3703319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39" y="0"/>
                  </a:lnTo>
                  <a:lnTo>
                    <a:pt x="2377439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E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544568" y="3689603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763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544568" y="3689603"/>
              <a:ext cx="2377440" cy="1416050"/>
            </a:xfrm>
            <a:custGeom>
              <a:avLst/>
              <a:gdLst/>
              <a:ahLst/>
              <a:cxnLst/>
              <a:rect l="l" t="t" r="r" b="b"/>
              <a:pathLst>
                <a:path w="2377440" h="1416050">
                  <a:moveTo>
                    <a:pt x="0" y="0"/>
                  </a:moveTo>
                  <a:lnTo>
                    <a:pt x="2377439" y="0"/>
                  </a:lnTo>
                  <a:lnTo>
                    <a:pt x="2377439" y="1415796"/>
                  </a:lnTo>
                  <a:lnTo>
                    <a:pt x="0" y="1415796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F68C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52416" y="3849623"/>
              <a:ext cx="390525" cy="192405"/>
            </a:xfrm>
            <a:custGeom>
              <a:avLst/>
              <a:gdLst/>
              <a:ahLst/>
              <a:cxnLst/>
              <a:rect l="l" t="t" r="r" b="b"/>
              <a:pathLst>
                <a:path w="390525" h="192404">
                  <a:moveTo>
                    <a:pt x="195072" y="192024"/>
                  </a:moveTo>
                  <a:lnTo>
                    <a:pt x="133819" y="187159"/>
                  </a:lnTo>
                  <a:lnTo>
                    <a:pt x="80320" y="173589"/>
                  </a:lnTo>
                  <a:lnTo>
                    <a:pt x="37941" y="152851"/>
                  </a:lnTo>
                  <a:lnTo>
                    <a:pt x="10046" y="126479"/>
                  </a:lnTo>
                  <a:lnTo>
                    <a:pt x="0" y="96012"/>
                  </a:lnTo>
                  <a:lnTo>
                    <a:pt x="10046" y="65544"/>
                  </a:lnTo>
                  <a:lnTo>
                    <a:pt x="37941" y="39172"/>
                  </a:lnTo>
                  <a:lnTo>
                    <a:pt x="80320" y="18434"/>
                  </a:lnTo>
                  <a:lnTo>
                    <a:pt x="133819" y="4864"/>
                  </a:lnTo>
                  <a:lnTo>
                    <a:pt x="195072" y="0"/>
                  </a:lnTo>
                  <a:lnTo>
                    <a:pt x="256909" y="4864"/>
                  </a:lnTo>
                  <a:lnTo>
                    <a:pt x="310481" y="18434"/>
                  </a:lnTo>
                  <a:lnTo>
                    <a:pt x="352641" y="39172"/>
                  </a:lnTo>
                  <a:lnTo>
                    <a:pt x="380244" y="65544"/>
                  </a:lnTo>
                  <a:lnTo>
                    <a:pt x="390143" y="96012"/>
                  </a:lnTo>
                  <a:lnTo>
                    <a:pt x="380244" y="126479"/>
                  </a:lnTo>
                  <a:lnTo>
                    <a:pt x="352641" y="152851"/>
                  </a:lnTo>
                  <a:lnTo>
                    <a:pt x="310481" y="173589"/>
                  </a:lnTo>
                  <a:lnTo>
                    <a:pt x="256909" y="187159"/>
                  </a:lnTo>
                  <a:lnTo>
                    <a:pt x="195072" y="192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852416" y="3849623"/>
              <a:ext cx="390525" cy="192405"/>
            </a:xfrm>
            <a:custGeom>
              <a:avLst/>
              <a:gdLst/>
              <a:ahLst/>
              <a:cxnLst/>
              <a:rect l="l" t="t" r="r" b="b"/>
              <a:pathLst>
                <a:path w="390525" h="192404">
                  <a:moveTo>
                    <a:pt x="0" y="96012"/>
                  </a:moveTo>
                  <a:lnTo>
                    <a:pt x="37941" y="39172"/>
                  </a:lnTo>
                  <a:lnTo>
                    <a:pt x="80320" y="18434"/>
                  </a:lnTo>
                  <a:lnTo>
                    <a:pt x="133819" y="4864"/>
                  </a:lnTo>
                  <a:lnTo>
                    <a:pt x="195072" y="0"/>
                  </a:lnTo>
                  <a:lnTo>
                    <a:pt x="256909" y="4864"/>
                  </a:lnTo>
                  <a:lnTo>
                    <a:pt x="310481" y="18434"/>
                  </a:lnTo>
                  <a:lnTo>
                    <a:pt x="352641" y="39172"/>
                  </a:lnTo>
                  <a:lnTo>
                    <a:pt x="380244" y="65544"/>
                  </a:lnTo>
                  <a:lnTo>
                    <a:pt x="390143" y="96012"/>
                  </a:lnTo>
                  <a:lnTo>
                    <a:pt x="380244" y="126479"/>
                  </a:lnTo>
                  <a:lnTo>
                    <a:pt x="352641" y="152851"/>
                  </a:lnTo>
                  <a:lnTo>
                    <a:pt x="310481" y="173589"/>
                  </a:lnTo>
                  <a:lnTo>
                    <a:pt x="256909" y="187159"/>
                  </a:lnTo>
                  <a:lnTo>
                    <a:pt x="195072" y="192024"/>
                  </a:lnTo>
                  <a:lnTo>
                    <a:pt x="133819" y="187159"/>
                  </a:lnTo>
                  <a:lnTo>
                    <a:pt x="80320" y="173589"/>
                  </a:lnTo>
                  <a:lnTo>
                    <a:pt x="37941" y="152851"/>
                  </a:lnTo>
                  <a:lnTo>
                    <a:pt x="10046" y="126479"/>
                  </a:lnTo>
                  <a:lnTo>
                    <a:pt x="0" y="96012"/>
                  </a:lnTo>
                </a:path>
              </a:pathLst>
            </a:custGeom>
            <a:ln w="13715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198107" y="3953256"/>
              <a:ext cx="690880" cy="250190"/>
            </a:xfrm>
            <a:custGeom>
              <a:avLst/>
              <a:gdLst/>
              <a:ahLst/>
              <a:cxnLst/>
              <a:rect l="l" t="t" r="r" b="b"/>
              <a:pathLst>
                <a:path w="690879" h="250189">
                  <a:moveTo>
                    <a:pt x="344423" y="249935"/>
                  </a:move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  <a:lnTo>
                    <a:pt x="6985" y="99908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83" y="2556"/>
                  </a:lnTo>
                  <a:lnTo>
                    <a:pt x="478845" y="9882"/>
                  </a:lnTo>
                  <a:lnTo>
                    <a:pt x="537599" y="21458"/>
                  </a:lnTo>
                  <a:lnTo>
                    <a:pt x="588835" y="36766"/>
                  </a:lnTo>
                  <a:lnTo>
                    <a:pt x="631141" y="55289"/>
                  </a:lnTo>
                  <a:lnTo>
                    <a:pt x="663106" y="76509"/>
                  </a:lnTo>
                  <a:lnTo>
                    <a:pt x="690372" y="124967"/>
                  </a:lnTo>
                  <a:lnTo>
                    <a:pt x="683320" y="150027"/>
                  </a:lnTo>
                  <a:lnTo>
                    <a:pt x="631141" y="194646"/>
                  </a:lnTo>
                  <a:lnTo>
                    <a:pt x="588835" y="213169"/>
                  </a:lnTo>
                  <a:lnTo>
                    <a:pt x="537599" y="228477"/>
                  </a:lnTo>
                  <a:lnTo>
                    <a:pt x="478845" y="240053"/>
                  </a:lnTo>
                  <a:lnTo>
                    <a:pt x="413983" y="247379"/>
                  </a:lnTo>
                  <a:lnTo>
                    <a:pt x="344423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198107" y="3953256"/>
              <a:ext cx="690880" cy="250190"/>
            </a:xfrm>
            <a:custGeom>
              <a:avLst/>
              <a:gdLst/>
              <a:ahLst/>
              <a:cxnLst/>
              <a:rect l="l" t="t" r="r" b="b"/>
              <a:pathLst>
                <a:path w="690879" h="250189">
                  <a:moveTo>
                    <a:pt x="0" y="124967"/>
                  </a:moveTo>
                  <a:lnTo>
                    <a:pt x="27027" y="76509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83" y="2556"/>
                  </a:lnTo>
                  <a:lnTo>
                    <a:pt x="478845" y="9882"/>
                  </a:lnTo>
                  <a:lnTo>
                    <a:pt x="537599" y="21458"/>
                  </a:lnTo>
                  <a:lnTo>
                    <a:pt x="588835" y="36766"/>
                  </a:lnTo>
                  <a:lnTo>
                    <a:pt x="631141" y="55289"/>
                  </a:lnTo>
                  <a:lnTo>
                    <a:pt x="663106" y="76509"/>
                  </a:lnTo>
                  <a:lnTo>
                    <a:pt x="690372" y="124967"/>
                  </a:lnTo>
                  <a:lnTo>
                    <a:pt x="683320" y="150027"/>
                  </a:lnTo>
                  <a:lnTo>
                    <a:pt x="631141" y="194646"/>
                  </a:lnTo>
                  <a:lnTo>
                    <a:pt x="588835" y="213169"/>
                  </a:lnTo>
                  <a:lnTo>
                    <a:pt x="537599" y="228477"/>
                  </a:lnTo>
                  <a:lnTo>
                    <a:pt x="478845" y="240053"/>
                  </a:lnTo>
                  <a:lnTo>
                    <a:pt x="413983" y="247379"/>
                  </a:lnTo>
                  <a:lnTo>
                    <a:pt x="344423" y="249935"/>
                  </a:ln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85560" y="4645152"/>
              <a:ext cx="390525" cy="248920"/>
            </a:xfrm>
            <a:custGeom>
              <a:avLst/>
              <a:gdLst/>
              <a:ahLst/>
              <a:cxnLst/>
              <a:rect l="l" t="t" r="r" b="b"/>
              <a:pathLst>
                <a:path w="390525" h="248920">
                  <a:moveTo>
                    <a:pt x="195072" y="248411"/>
                  </a:moveTo>
                  <a:lnTo>
                    <a:pt x="143051" y="244023"/>
                  </a:lnTo>
                  <a:lnTo>
                    <a:pt x="96407" y="231591"/>
                  </a:lnTo>
                  <a:lnTo>
                    <a:pt x="56959" y="212216"/>
                  </a:lnTo>
                  <a:lnTo>
                    <a:pt x="26528" y="187000"/>
                  </a:lnTo>
                  <a:lnTo>
                    <a:pt x="0" y="123443"/>
                  </a:lnTo>
                  <a:lnTo>
                    <a:pt x="6935" y="90487"/>
                  </a:lnTo>
                  <a:lnTo>
                    <a:pt x="56959" y="36004"/>
                  </a:lnTo>
                  <a:lnTo>
                    <a:pt x="96407" y="16763"/>
                  </a:lnTo>
                  <a:lnTo>
                    <a:pt x="143051" y="4381"/>
                  </a:lnTo>
                  <a:lnTo>
                    <a:pt x="195072" y="0"/>
                  </a:lnTo>
                  <a:lnTo>
                    <a:pt x="256324" y="6254"/>
                  </a:lnTo>
                  <a:lnTo>
                    <a:pt x="309823" y="23701"/>
                  </a:lnTo>
                  <a:lnTo>
                    <a:pt x="352202" y="50365"/>
                  </a:lnTo>
                  <a:lnTo>
                    <a:pt x="380097" y="84271"/>
                  </a:lnTo>
                  <a:lnTo>
                    <a:pt x="390143" y="123443"/>
                  </a:lnTo>
                  <a:lnTo>
                    <a:pt x="383102" y="157042"/>
                  </a:lnTo>
                  <a:lnTo>
                    <a:pt x="332612" y="212216"/>
                  </a:lnTo>
                  <a:lnTo>
                    <a:pt x="293059" y="231591"/>
                  </a:lnTo>
                  <a:lnTo>
                    <a:pt x="246563" y="244023"/>
                  </a:lnTo>
                  <a:lnTo>
                    <a:pt x="195072" y="248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85560" y="4645152"/>
              <a:ext cx="390525" cy="248920"/>
            </a:xfrm>
            <a:custGeom>
              <a:avLst/>
              <a:gdLst/>
              <a:ahLst/>
              <a:cxnLst/>
              <a:rect l="l" t="t" r="r" b="b"/>
              <a:pathLst>
                <a:path w="390525" h="248920">
                  <a:moveTo>
                    <a:pt x="0" y="123443"/>
                  </a:moveTo>
                  <a:lnTo>
                    <a:pt x="26528" y="60959"/>
                  </a:lnTo>
                  <a:lnTo>
                    <a:pt x="56959" y="36004"/>
                  </a:lnTo>
                  <a:lnTo>
                    <a:pt x="96407" y="16763"/>
                  </a:lnTo>
                  <a:lnTo>
                    <a:pt x="143051" y="4381"/>
                  </a:lnTo>
                  <a:lnTo>
                    <a:pt x="195072" y="0"/>
                  </a:lnTo>
                  <a:lnTo>
                    <a:pt x="256324" y="6254"/>
                  </a:lnTo>
                  <a:lnTo>
                    <a:pt x="309823" y="23701"/>
                  </a:lnTo>
                  <a:lnTo>
                    <a:pt x="352202" y="50365"/>
                  </a:lnTo>
                  <a:lnTo>
                    <a:pt x="380097" y="84271"/>
                  </a:lnTo>
                  <a:lnTo>
                    <a:pt x="390143" y="123443"/>
                  </a:lnTo>
                  <a:lnTo>
                    <a:pt x="383102" y="157042"/>
                  </a:lnTo>
                  <a:lnTo>
                    <a:pt x="332612" y="212216"/>
                  </a:lnTo>
                  <a:lnTo>
                    <a:pt x="293059" y="231591"/>
                  </a:lnTo>
                  <a:lnTo>
                    <a:pt x="246563" y="244023"/>
                  </a:lnTo>
                  <a:lnTo>
                    <a:pt x="195072" y="248411"/>
                  </a:lnTo>
                  <a:lnTo>
                    <a:pt x="143051" y="244023"/>
                  </a:lnTo>
                  <a:lnTo>
                    <a:pt x="96407" y="231591"/>
                  </a:lnTo>
                  <a:lnTo>
                    <a:pt x="56959" y="212216"/>
                  </a:lnTo>
                  <a:lnTo>
                    <a:pt x="26528" y="187000"/>
                  </a:lnTo>
                  <a:lnTo>
                    <a:pt x="0" y="123443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465064" y="3870959"/>
              <a:ext cx="390525" cy="250190"/>
            </a:xfrm>
            <a:custGeom>
              <a:avLst/>
              <a:gdLst/>
              <a:ahLst/>
              <a:cxnLst/>
              <a:rect l="l" t="t" r="r" b="b"/>
              <a:pathLst>
                <a:path w="390525" h="250189">
                  <a:moveTo>
                    <a:pt x="195072" y="249935"/>
                  </a:moveTo>
                  <a:lnTo>
                    <a:pt x="143051" y="245441"/>
                  </a:lnTo>
                  <a:lnTo>
                    <a:pt x="96407" y="232776"/>
                  </a:lnTo>
                  <a:lnTo>
                    <a:pt x="56959" y="213169"/>
                  </a:lnTo>
                  <a:lnTo>
                    <a:pt x="26528" y="187847"/>
                  </a:lnTo>
                  <a:lnTo>
                    <a:pt x="0" y="124967"/>
                  </a:lnTo>
                  <a:lnTo>
                    <a:pt x="6935" y="91898"/>
                  </a:lnTo>
                  <a:lnTo>
                    <a:pt x="56959" y="36766"/>
                  </a:lnTo>
                  <a:lnTo>
                    <a:pt x="96407" y="17159"/>
                  </a:lnTo>
                  <a:lnTo>
                    <a:pt x="143051" y="4494"/>
                  </a:lnTo>
                  <a:lnTo>
                    <a:pt x="195072" y="0"/>
                  </a:lnTo>
                  <a:lnTo>
                    <a:pt x="246563" y="4494"/>
                  </a:lnTo>
                  <a:lnTo>
                    <a:pt x="293059" y="17159"/>
                  </a:lnTo>
                  <a:lnTo>
                    <a:pt x="332612" y="36766"/>
                  </a:lnTo>
                  <a:lnTo>
                    <a:pt x="363276" y="62088"/>
                  </a:lnTo>
                  <a:lnTo>
                    <a:pt x="390143" y="124967"/>
                  </a:lnTo>
                  <a:lnTo>
                    <a:pt x="383102" y="158037"/>
                  </a:lnTo>
                  <a:lnTo>
                    <a:pt x="332612" y="213169"/>
                  </a:lnTo>
                  <a:lnTo>
                    <a:pt x="293059" y="232776"/>
                  </a:lnTo>
                  <a:lnTo>
                    <a:pt x="246563" y="245441"/>
                  </a:lnTo>
                  <a:lnTo>
                    <a:pt x="195072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465064" y="3870959"/>
              <a:ext cx="390525" cy="250190"/>
            </a:xfrm>
            <a:custGeom>
              <a:avLst/>
              <a:gdLst/>
              <a:ahLst/>
              <a:cxnLst/>
              <a:rect l="l" t="t" r="r" b="b"/>
              <a:pathLst>
                <a:path w="390525" h="250189">
                  <a:moveTo>
                    <a:pt x="0" y="124967"/>
                  </a:moveTo>
                  <a:lnTo>
                    <a:pt x="26528" y="62088"/>
                  </a:lnTo>
                  <a:lnTo>
                    <a:pt x="56959" y="36766"/>
                  </a:lnTo>
                  <a:lnTo>
                    <a:pt x="96407" y="17159"/>
                  </a:lnTo>
                  <a:lnTo>
                    <a:pt x="143051" y="4494"/>
                  </a:lnTo>
                  <a:lnTo>
                    <a:pt x="195072" y="0"/>
                  </a:lnTo>
                  <a:lnTo>
                    <a:pt x="246563" y="4494"/>
                  </a:lnTo>
                  <a:lnTo>
                    <a:pt x="293059" y="17159"/>
                  </a:lnTo>
                  <a:lnTo>
                    <a:pt x="332612" y="36766"/>
                  </a:lnTo>
                  <a:lnTo>
                    <a:pt x="363276" y="62088"/>
                  </a:lnTo>
                  <a:lnTo>
                    <a:pt x="390143" y="124967"/>
                  </a:lnTo>
                  <a:lnTo>
                    <a:pt x="383102" y="158037"/>
                  </a:lnTo>
                  <a:lnTo>
                    <a:pt x="332612" y="213169"/>
                  </a:lnTo>
                  <a:lnTo>
                    <a:pt x="293059" y="232776"/>
                  </a:lnTo>
                  <a:lnTo>
                    <a:pt x="246563" y="245441"/>
                  </a:lnTo>
                  <a:lnTo>
                    <a:pt x="195072" y="249935"/>
                  </a:lnTo>
                  <a:lnTo>
                    <a:pt x="143051" y="245441"/>
                  </a:lnTo>
                  <a:lnTo>
                    <a:pt x="96407" y="232776"/>
                  </a:lnTo>
                  <a:lnTo>
                    <a:pt x="56959" y="213169"/>
                  </a:lnTo>
                  <a:lnTo>
                    <a:pt x="26528" y="187847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6" name="object 266"/>
          <p:cNvGrpSpPr/>
          <p:nvPr/>
        </p:nvGrpSpPr>
        <p:grpSpPr>
          <a:xfrm>
            <a:off x="3787648" y="4141216"/>
            <a:ext cx="2382520" cy="1421130"/>
            <a:chOff x="3787648" y="4141216"/>
            <a:chExt cx="2382520" cy="1421130"/>
          </a:xfrm>
        </p:grpSpPr>
        <p:sp>
          <p:nvSpPr>
            <p:cNvPr id="267" name="object 267"/>
            <p:cNvSpPr/>
            <p:nvPr/>
          </p:nvSpPr>
          <p:spPr>
            <a:xfrm>
              <a:off x="3790188" y="5544324"/>
              <a:ext cx="2377440" cy="15240"/>
            </a:xfrm>
            <a:custGeom>
              <a:avLst/>
              <a:gdLst/>
              <a:ahLst/>
              <a:cxnLst/>
              <a:rect l="l" t="t" r="r" b="b"/>
              <a:pathLst>
                <a:path w="2377440" h="15239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2377440" y="15240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A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790188" y="5539739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B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790188" y="5513844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895"/>
                  </a:lnTo>
                  <a:lnTo>
                    <a:pt x="2377440" y="25895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790188" y="5501639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2192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FFB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790188" y="5484888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16751"/>
                  </a:lnTo>
                  <a:lnTo>
                    <a:pt x="2377440" y="16751"/>
                  </a:lnTo>
                  <a:lnTo>
                    <a:pt x="2377440" y="457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790188" y="5477255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20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BD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790188" y="5458980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2377440" y="0"/>
                  </a:moveTo>
                  <a:lnTo>
                    <a:pt x="0" y="0"/>
                  </a:lnTo>
                  <a:lnTo>
                    <a:pt x="0" y="4559"/>
                  </a:lnTo>
                  <a:lnTo>
                    <a:pt x="0" y="18275"/>
                  </a:lnTo>
                  <a:lnTo>
                    <a:pt x="2377440" y="18275"/>
                  </a:lnTo>
                  <a:lnTo>
                    <a:pt x="2377440" y="455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790188" y="5451348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B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790188" y="5425440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13716"/>
                  </a:lnTo>
                  <a:lnTo>
                    <a:pt x="0" y="25920"/>
                  </a:lnTo>
                  <a:lnTo>
                    <a:pt x="2377440" y="25920"/>
                  </a:lnTo>
                  <a:lnTo>
                    <a:pt x="2377440" y="13716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BF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790188" y="5414772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B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790188" y="5401055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790188" y="5387340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609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790188" y="5367540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9799"/>
                  </a:lnTo>
                  <a:lnTo>
                    <a:pt x="2377440" y="19799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790188" y="5362955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3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790188" y="5337060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25895"/>
                  </a:lnTo>
                  <a:lnTo>
                    <a:pt x="2377440" y="25895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3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790188" y="5312676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217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790188" y="5308092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C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790188" y="5298948"/>
              <a:ext cx="2377440" cy="9525"/>
            </a:xfrm>
            <a:custGeom>
              <a:avLst/>
              <a:gdLst/>
              <a:ahLst/>
              <a:cxnLst/>
              <a:rect l="l" t="t" r="r" b="b"/>
              <a:pathLst>
                <a:path w="2377440" h="9525">
                  <a:moveTo>
                    <a:pt x="0" y="9144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9144"/>
                  </a:lnTo>
                  <a:lnTo>
                    <a:pt x="0" y="9144"/>
                  </a:lnTo>
                  <a:close/>
                </a:path>
              </a:pathLst>
            </a:custGeom>
            <a:solidFill>
              <a:srgbClr val="FFC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790188" y="5282196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4559"/>
                  </a:lnTo>
                  <a:lnTo>
                    <a:pt x="0" y="16764"/>
                  </a:lnTo>
                  <a:lnTo>
                    <a:pt x="2377440" y="16764"/>
                  </a:lnTo>
                  <a:lnTo>
                    <a:pt x="2377440" y="455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790188" y="5274564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790188" y="5248655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25920"/>
                  </a:lnTo>
                  <a:lnTo>
                    <a:pt x="2377440" y="25920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6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790188" y="5237988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C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790188" y="5224272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1220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790188" y="5210555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790188" y="5190756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9799"/>
                  </a:lnTo>
                  <a:lnTo>
                    <a:pt x="2377440" y="19799"/>
                  </a:lnTo>
                  <a:lnTo>
                    <a:pt x="2377440" y="762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790188" y="5186172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790188" y="5160276"/>
              <a:ext cx="2377440" cy="26034"/>
            </a:xfrm>
            <a:custGeom>
              <a:avLst/>
              <a:gdLst/>
              <a:ahLst/>
              <a:cxnLst/>
              <a:rect l="l" t="t" r="r" b="b"/>
              <a:pathLst>
                <a:path w="2377440" h="26035">
                  <a:moveTo>
                    <a:pt x="2377440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25895"/>
                  </a:lnTo>
                  <a:lnTo>
                    <a:pt x="2377440" y="25895"/>
                  </a:lnTo>
                  <a:lnTo>
                    <a:pt x="2377440" y="1217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790188" y="5135892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217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790188" y="5131307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CA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790188" y="5122164"/>
              <a:ext cx="2377440" cy="9525"/>
            </a:xfrm>
            <a:custGeom>
              <a:avLst/>
              <a:gdLst/>
              <a:ahLst/>
              <a:cxnLst/>
              <a:rect l="l" t="t" r="r" b="b"/>
              <a:pathLst>
                <a:path w="2377440" h="9525">
                  <a:moveTo>
                    <a:pt x="0" y="9143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9143"/>
                  </a:lnTo>
                  <a:lnTo>
                    <a:pt x="0" y="9143"/>
                  </a:lnTo>
                  <a:close/>
                </a:path>
              </a:pathLst>
            </a:custGeom>
            <a:solidFill>
              <a:srgbClr val="FFC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790188" y="5102364"/>
              <a:ext cx="2377440" cy="20320"/>
            </a:xfrm>
            <a:custGeom>
              <a:avLst/>
              <a:gdLst/>
              <a:ahLst/>
              <a:cxnLst/>
              <a:rect l="l" t="t" r="r" b="b"/>
              <a:pathLst>
                <a:path w="2377440" h="20320">
                  <a:moveTo>
                    <a:pt x="237744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19812"/>
                  </a:lnTo>
                  <a:lnTo>
                    <a:pt x="2377440" y="19812"/>
                  </a:lnTo>
                  <a:lnTo>
                    <a:pt x="2377440" y="609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790188" y="5094732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D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790188" y="5064264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79">
                  <a:moveTo>
                    <a:pt x="2377440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0" y="15240"/>
                  </a:lnTo>
                  <a:lnTo>
                    <a:pt x="0" y="30480"/>
                  </a:lnTo>
                  <a:lnTo>
                    <a:pt x="2377440" y="30480"/>
                  </a:lnTo>
                  <a:lnTo>
                    <a:pt x="2377440" y="15240"/>
                  </a:lnTo>
                  <a:lnTo>
                    <a:pt x="2377440" y="760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790188" y="5042928"/>
              <a:ext cx="2377440" cy="21590"/>
            </a:xfrm>
            <a:custGeom>
              <a:avLst/>
              <a:gdLst/>
              <a:ahLst/>
              <a:cxnLst/>
              <a:rect l="l" t="t" r="r" b="b"/>
              <a:pathLst>
                <a:path w="2377440" h="21589">
                  <a:moveTo>
                    <a:pt x="2377440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0" y="21336"/>
                  </a:lnTo>
                  <a:lnTo>
                    <a:pt x="2377440" y="21336"/>
                  </a:lnTo>
                  <a:lnTo>
                    <a:pt x="2377440" y="760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D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790188" y="5035296"/>
              <a:ext cx="2377440" cy="7620"/>
            </a:xfrm>
            <a:custGeom>
              <a:avLst/>
              <a:gdLst/>
              <a:ahLst/>
              <a:cxnLst/>
              <a:rect l="l" t="t" r="r" b="b"/>
              <a:pathLst>
                <a:path w="2377440" h="7620">
                  <a:moveTo>
                    <a:pt x="0" y="7619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FFCF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790188" y="5018532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0" y="16764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C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790188" y="4983492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28943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28943"/>
                  </a:lnTo>
                  <a:lnTo>
                    <a:pt x="2377440" y="1828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C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790188" y="4948440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16764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16764"/>
                  </a:lnTo>
                  <a:lnTo>
                    <a:pt x="2377440" y="6083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790188" y="4917960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79">
                  <a:moveTo>
                    <a:pt x="2377440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0" y="30480"/>
                  </a:lnTo>
                  <a:lnTo>
                    <a:pt x="2377440" y="30480"/>
                  </a:lnTo>
                  <a:lnTo>
                    <a:pt x="2377440" y="12179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790188" y="4913376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1"/>
                  </a:lnTo>
                  <a:lnTo>
                    <a:pt x="0" y="4571"/>
                  </a:lnTo>
                  <a:close/>
                </a:path>
              </a:pathLst>
            </a:custGeom>
            <a:solidFill>
              <a:srgbClr val="FFD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790188" y="4895088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3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790188" y="4873751"/>
              <a:ext cx="2377440" cy="21590"/>
            </a:xfrm>
            <a:custGeom>
              <a:avLst/>
              <a:gdLst/>
              <a:ahLst/>
              <a:cxnLst/>
              <a:rect l="l" t="t" r="r" b="b"/>
              <a:pathLst>
                <a:path w="2377440" h="21589">
                  <a:moveTo>
                    <a:pt x="2377440" y="0"/>
                  </a:moveTo>
                  <a:lnTo>
                    <a:pt x="0" y="0"/>
                  </a:lnTo>
                  <a:lnTo>
                    <a:pt x="0" y="3060"/>
                  </a:lnTo>
                  <a:lnTo>
                    <a:pt x="0" y="21336"/>
                  </a:lnTo>
                  <a:lnTo>
                    <a:pt x="2377440" y="21336"/>
                  </a:lnTo>
                  <a:lnTo>
                    <a:pt x="2377440" y="306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790188" y="4860036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0" y="13716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3716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FFD4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790188" y="4824996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0655"/>
                  </a:lnTo>
                  <a:lnTo>
                    <a:pt x="0" y="16764"/>
                  </a:lnTo>
                  <a:lnTo>
                    <a:pt x="0" y="35039"/>
                  </a:lnTo>
                  <a:lnTo>
                    <a:pt x="2377440" y="35039"/>
                  </a:lnTo>
                  <a:lnTo>
                    <a:pt x="2377440" y="16764"/>
                  </a:lnTo>
                  <a:lnTo>
                    <a:pt x="2377440" y="1065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4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790188" y="4806696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4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790188" y="4788408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8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8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D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790188" y="4771643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16776"/>
                  </a:lnTo>
                  <a:lnTo>
                    <a:pt x="2377440" y="16776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790188" y="4747259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610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790188" y="4736592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790188" y="4700028"/>
              <a:ext cx="2377440" cy="36830"/>
            </a:xfrm>
            <a:custGeom>
              <a:avLst/>
              <a:gdLst/>
              <a:ahLst/>
              <a:cxnLst/>
              <a:rect l="l" t="t" r="r" b="b"/>
              <a:pathLst>
                <a:path w="2377440" h="36829">
                  <a:moveTo>
                    <a:pt x="2377440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36576"/>
                  </a:lnTo>
                  <a:lnTo>
                    <a:pt x="2377440" y="36576"/>
                  </a:lnTo>
                  <a:lnTo>
                    <a:pt x="2377440" y="1827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790188" y="4689348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790188" y="4664976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827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790188" y="4658868"/>
              <a:ext cx="2377440" cy="6350"/>
            </a:xfrm>
            <a:custGeom>
              <a:avLst/>
              <a:gdLst/>
              <a:ahLst/>
              <a:cxnLst/>
              <a:rect l="l" t="t" r="r" b="b"/>
              <a:pathLst>
                <a:path w="2377440" h="6350">
                  <a:moveTo>
                    <a:pt x="0" y="6096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6096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D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790188" y="4629911"/>
              <a:ext cx="2377440" cy="29209"/>
            </a:xfrm>
            <a:custGeom>
              <a:avLst/>
              <a:gdLst/>
              <a:ahLst/>
              <a:cxnLst/>
              <a:rect l="l" t="t" r="r" b="b"/>
              <a:pathLst>
                <a:path w="2377440" h="2921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8956"/>
                  </a:lnTo>
                  <a:lnTo>
                    <a:pt x="2377440" y="28956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790188" y="4611624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790188" y="4600956"/>
              <a:ext cx="2377440" cy="10795"/>
            </a:xfrm>
            <a:custGeom>
              <a:avLst/>
              <a:gdLst/>
              <a:ahLst/>
              <a:cxnLst/>
              <a:rect l="l" t="t" r="r" b="b"/>
              <a:pathLst>
                <a:path w="2377440" h="10795">
                  <a:moveTo>
                    <a:pt x="0" y="1066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0667"/>
                  </a:lnTo>
                  <a:lnTo>
                    <a:pt x="0" y="10667"/>
                  </a:lnTo>
                  <a:close/>
                </a:path>
              </a:pathLst>
            </a:custGeom>
            <a:solidFill>
              <a:srgbClr val="FFD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790188" y="4576584"/>
              <a:ext cx="2377440" cy="24765"/>
            </a:xfrm>
            <a:custGeom>
              <a:avLst/>
              <a:gdLst/>
              <a:ahLst/>
              <a:cxnLst/>
              <a:rect l="l" t="t" r="r" b="b"/>
              <a:pathLst>
                <a:path w="2377440" h="24764">
                  <a:moveTo>
                    <a:pt x="2377440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24384"/>
                  </a:lnTo>
                  <a:lnTo>
                    <a:pt x="2377440" y="24384"/>
                  </a:lnTo>
                  <a:lnTo>
                    <a:pt x="2377440" y="1827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790188" y="4541519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21348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21348"/>
                  </a:lnTo>
                  <a:lnTo>
                    <a:pt x="2377440" y="18300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790188" y="4518659"/>
              <a:ext cx="2377440" cy="22860"/>
            </a:xfrm>
            <a:custGeom>
              <a:avLst/>
              <a:gdLst/>
              <a:ahLst/>
              <a:cxnLst/>
              <a:rect l="l" t="t" r="r" b="b"/>
              <a:pathLst>
                <a:path w="2377440" h="22860">
                  <a:moveTo>
                    <a:pt x="2377440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0" y="22860"/>
                  </a:lnTo>
                  <a:lnTo>
                    <a:pt x="2377440" y="22860"/>
                  </a:lnTo>
                  <a:lnTo>
                    <a:pt x="2377440" y="4584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790188" y="4506468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D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90188" y="4488180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0" y="18287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FF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790188" y="4453127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6776"/>
                  </a:lnTo>
                  <a:lnTo>
                    <a:pt x="0" y="28968"/>
                  </a:lnTo>
                  <a:lnTo>
                    <a:pt x="0" y="35064"/>
                  </a:lnTo>
                  <a:lnTo>
                    <a:pt x="2377440" y="35064"/>
                  </a:lnTo>
                  <a:lnTo>
                    <a:pt x="2377440" y="28968"/>
                  </a:lnTo>
                  <a:lnTo>
                    <a:pt x="2377440" y="1677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DF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790188" y="4422660"/>
              <a:ext cx="2377440" cy="30480"/>
            </a:xfrm>
            <a:custGeom>
              <a:avLst/>
              <a:gdLst/>
              <a:ahLst/>
              <a:cxnLst/>
              <a:rect l="l" t="t" r="r" b="b"/>
              <a:pathLst>
                <a:path w="2377440" h="30479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30467"/>
                  </a:lnTo>
                  <a:lnTo>
                    <a:pt x="2377440" y="30467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790188" y="4418076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E2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790188" y="4381512"/>
              <a:ext cx="2377440" cy="36830"/>
            </a:xfrm>
            <a:custGeom>
              <a:avLst/>
              <a:gdLst/>
              <a:ahLst/>
              <a:cxnLst/>
              <a:rect l="l" t="t" r="r" b="b"/>
              <a:pathLst>
                <a:path w="2377440" h="36829">
                  <a:moveTo>
                    <a:pt x="237744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8288"/>
                  </a:lnTo>
                  <a:lnTo>
                    <a:pt x="0" y="36563"/>
                  </a:lnTo>
                  <a:lnTo>
                    <a:pt x="2377440" y="36563"/>
                  </a:lnTo>
                  <a:lnTo>
                    <a:pt x="2377440" y="18288"/>
                  </a:lnTo>
                  <a:lnTo>
                    <a:pt x="2377440" y="1219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790188" y="4364736"/>
              <a:ext cx="2377440" cy="17145"/>
            </a:xfrm>
            <a:custGeom>
              <a:avLst/>
              <a:gdLst/>
              <a:ahLst/>
              <a:cxnLst/>
              <a:rect l="l" t="t" r="r" b="b"/>
              <a:pathLst>
                <a:path w="2377440" h="17145">
                  <a:moveTo>
                    <a:pt x="0" y="16764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6764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rgbClr val="FFE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790188" y="4329696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16764"/>
                  </a:lnTo>
                  <a:lnTo>
                    <a:pt x="0" y="35039"/>
                  </a:lnTo>
                  <a:lnTo>
                    <a:pt x="2377440" y="35039"/>
                  </a:lnTo>
                  <a:lnTo>
                    <a:pt x="2377440" y="16764"/>
                  </a:lnTo>
                  <a:lnTo>
                    <a:pt x="2377440" y="4572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790188" y="4297692"/>
              <a:ext cx="2377440" cy="32384"/>
            </a:xfrm>
            <a:custGeom>
              <a:avLst/>
              <a:gdLst/>
              <a:ahLst/>
              <a:cxnLst/>
              <a:rect l="l" t="t" r="r" b="b"/>
              <a:pathLst>
                <a:path w="2377440" h="32385">
                  <a:moveTo>
                    <a:pt x="2377440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32004"/>
                  </a:lnTo>
                  <a:lnTo>
                    <a:pt x="2377440" y="32004"/>
                  </a:lnTo>
                  <a:lnTo>
                    <a:pt x="2377440" y="1371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790188" y="4293108"/>
              <a:ext cx="2377440" cy="5080"/>
            </a:xfrm>
            <a:custGeom>
              <a:avLst/>
              <a:gdLst/>
              <a:ahLst/>
              <a:cxnLst/>
              <a:rect l="l" t="t" r="r" b="b"/>
              <a:pathLst>
                <a:path w="2377440" h="5079">
                  <a:moveTo>
                    <a:pt x="0" y="4572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4572"/>
                  </a:lnTo>
                  <a:lnTo>
                    <a:pt x="0" y="4572"/>
                  </a:lnTo>
                  <a:close/>
                </a:path>
              </a:pathLst>
            </a:custGeom>
            <a:solidFill>
              <a:srgbClr val="FFE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790188" y="4258068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1827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790188" y="4239767"/>
              <a:ext cx="2377440" cy="18415"/>
            </a:xfrm>
            <a:custGeom>
              <a:avLst/>
              <a:gdLst/>
              <a:ahLst/>
              <a:cxnLst/>
              <a:rect l="l" t="t" r="r" b="b"/>
              <a:pathLst>
                <a:path w="2377440" h="18414">
                  <a:moveTo>
                    <a:pt x="2377440" y="0"/>
                  </a:moveTo>
                  <a:lnTo>
                    <a:pt x="0" y="0"/>
                  </a:lnTo>
                  <a:lnTo>
                    <a:pt x="0" y="13728"/>
                  </a:lnTo>
                  <a:lnTo>
                    <a:pt x="0" y="18300"/>
                  </a:lnTo>
                  <a:lnTo>
                    <a:pt x="2377440" y="18300"/>
                  </a:lnTo>
                  <a:lnTo>
                    <a:pt x="2377440" y="13728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790188" y="4216920"/>
              <a:ext cx="2377440" cy="22860"/>
            </a:xfrm>
            <a:custGeom>
              <a:avLst/>
              <a:gdLst/>
              <a:ahLst/>
              <a:cxnLst/>
              <a:rect l="l" t="t" r="r" b="b"/>
              <a:pathLst>
                <a:path w="2377440" h="22860">
                  <a:moveTo>
                    <a:pt x="2377440" y="0"/>
                  </a:moveTo>
                  <a:lnTo>
                    <a:pt x="0" y="0"/>
                  </a:lnTo>
                  <a:lnTo>
                    <a:pt x="0" y="6083"/>
                  </a:lnTo>
                  <a:lnTo>
                    <a:pt x="0" y="22847"/>
                  </a:lnTo>
                  <a:lnTo>
                    <a:pt x="2377440" y="22847"/>
                  </a:lnTo>
                  <a:lnTo>
                    <a:pt x="2377440" y="6083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790188" y="4204716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E8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790188" y="4169676"/>
              <a:ext cx="2377440" cy="35560"/>
            </a:xfrm>
            <a:custGeom>
              <a:avLst/>
              <a:gdLst/>
              <a:ahLst/>
              <a:cxnLst/>
              <a:rect l="l" t="t" r="r" b="b"/>
              <a:pathLst>
                <a:path w="2377440" h="35560">
                  <a:moveTo>
                    <a:pt x="2377440" y="0"/>
                  </a:moveTo>
                  <a:lnTo>
                    <a:pt x="0" y="0"/>
                  </a:lnTo>
                  <a:lnTo>
                    <a:pt x="0" y="18275"/>
                  </a:lnTo>
                  <a:lnTo>
                    <a:pt x="0" y="35052"/>
                  </a:lnTo>
                  <a:lnTo>
                    <a:pt x="2377440" y="35052"/>
                  </a:lnTo>
                  <a:lnTo>
                    <a:pt x="2377440" y="1827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790188" y="4157472"/>
              <a:ext cx="2377440" cy="12700"/>
            </a:xfrm>
            <a:custGeom>
              <a:avLst/>
              <a:gdLst/>
              <a:ahLst/>
              <a:cxnLst/>
              <a:rect l="l" t="t" r="r" b="b"/>
              <a:pathLst>
                <a:path w="2377440" h="12700">
                  <a:moveTo>
                    <a:pt x="0" y="12191"/>
                  </a:moveTo>
                  <a:lnTo>
                    <a:pt x="0" y="0"/>
                  </a:lnTo>
                  <a:lnTo>
                    <a:pt x="2377440" y="0"/>
                  </a:lnTo>
                  <a:lnTo>
                    <a:pt x="2377440" y="12191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FFE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790188" y="4143768"/>
              <a:ext cx="2377440" cy="13970"/>
            </a:xfrm>
            <a:custGeom>
              <a:avLst/>
              <a:gdLst/>
              <a:ahLst/>
              <a:cxnLst/>
              <a:rect l="l" t="t" r="r" b="b"/>
              <a:pathLst>
                <a:path w="2377440" h="13970">
                  <a:moveTo>
                    <a:pt x="2377440" y="0"/>
                  </a:moveTo>
                  <a:lnTo>
                    <a:pt x="0" y="0"/>
                  </a:lnTo>
                  <a:lnTo>
                    <a:pt x="0" y="7607"/>
                  </a:lnTo>
                  <a:lnTo>
                    <a:pt x="0" y="13716"/>
                  </a:lnTo>
                  <a:lnTo>
                    <a:pt x="2377440" y="13716"/>
                  </a:lnTo>
                  <a:lnTo>
                    <a:pt x="2377440" y="760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E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790188" y="4143756"/>
              <a:ext cx="2377440" cy="1416050"/>
            </a:xfrm>
            <a:custGeom>
              <a:avLst/>
              <a:gdLst/>
              <a:ahLst/>
              <a:cxnLst/>
              <a:rect l="l" t="t" r="r" b="b"/>
              <a:pathLst>
                <a:path w="2377440" h="1416050">
                  <a:moveTo>
                    <a:pt x="0" y="0"/>
                  </a:moveTo>
                  <a:lnTo>
                    <a:pt x="2377440" y="0"/>
                  </a:lnTo>
                  <a:lnTo>
                    <a:pt x="2377440" y="1415795"/>
                  </a:lnTo>
                  <a:lnTo>
                    <a:pt x="0" y="1415795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F68C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020312" y="4258056"/>
              <a:ext cx="690880" cy="250190"/>
            </a:xfrm>
            <a:custGeom>
              <a:avLst/>
              <a:gdLst/>
              <a:ahLst/>
              <a:cxnLst/>
              <a:rect l="l" t="t" r="r" b="b"/>
              <a:pathLst>
                <a:path w="690879" h="250189">
                  <a:moveTo>
                    <a:pt x="344423" y="249935"/>
                  </a:move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  <a:lnTo>
                    <a:pt x="6985" y="99908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83" y="2556"/>
                  </a:lnTo>
                  <a:lnTo>
                    <a:pt x="478845" y="9882"/>
                  </a:lnTo>
                  <a:lnTo>
                    <a:pt x="537599" y="21458"/>
                  </a:lnTo>
                  <a:lnTo>
                    <a:pt x="588835" y="36766"/>
                  </a:lnTo>
                  <a:lnTo>
                    <a:pt x="631141" y="55289"/>
                  </a:lnTo>
                  <a:lnTo>
                    <a:pt x="663106" y="76509"/>
                  </a:lnTo>
                  <a:lnTo>
                    <a:pt x="690372" y="124967"/>
                  </a:lnTo>
                  <a:lnTo>
                    <a:pt x="683320" y="150027"/>
                  </a:lnTo>
                  <a:lnTo>
                    <a:pt x="631141" y="194646"/>
                  </a:lnTo>
                  <a:lnTo>
                    <a:pt x="588835" y="213169"/>
                  </a:lnTo>
                  <a:lnTo>
                    <a:pt x="537599" y="228477"/>
                  </a:lnTo>
                  <a:lnTo>
                    <a:pt x="478845" y="240053"/>
                  </a:lnTo>
                  <a:lnTo>
                    <a:pt x="413983" y="247379"/>
                  </a:lnTo>
                  <a:lnTo>
                    <a:pt x="344423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020312" y="4258056"/>
              <a:ext cx="690880" cy="250190"/>
            </a:xfrm>
            <a:custGeom>
              <a:avLst/>
              <a:gdLst/>
              <a:ahLst/>
              <a:cxnLst/>
              <a:rect l="l" t="t" r="r" b="b"/>
              <a:pathLst>
                <a:path w="690879" h="250189">
                  <a:moveTo>
                    <a:pt x="0" y="124967"/>
                  </a:moveTo>
                  <a:lnTo>
                    <a:pt x="27027" y="76509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83" y="2556"/>
                  </a:lnTo>
                  <a:lnTo>
                    <a:pt x="478845" y="9882"/>
                  </a:lnTo>
                  <a:lnTo>
                    <a:pt x="537599" y="21458"/>
                  </a:lnTo>
                  <a:lnTo>
                    <a:pt x="588835" y="36766"/>
                  </a:lnTo>
                  <a:lnTo>
                    <a:pt x="631141" y="55289"/>
                  </a:lnTo>
                  <a:lnTo>
                    <a:pt x="663106" y="76509"/>
                  </a:lnTo>
                  <a:lnTo>
                    <a:pt x="690372" y="124967"/>
                  </a:lnTo>
                  <a:lnTo>
                    <a:pt x="683320" y="150027"/>
                  </a:lnTo>
                  <a:lnTo>
                    <a:pt x="631141" y="194646"/>
                  </a:lnTo>
                  <a:lnTo>
                    <a:pt x="588835" y="213169"/>
                  </a:lnTo>
                  <a:lnTo>
                    <a:pt x="537599" y="228477"/>
                  </a:lnTo>
                  <a:lnTo>
                    <a:pt x="478845" y="240053"/>
                  </a:lnTo>
                  <a:lnTo>
                    <a:pt x="413983" y="247379"/>
                  </a:lnTo>
                  <a:lnTo>
                    <a:pt x="344423" y="249935"/>
                  </a:ln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094732" y="4539996"/>
              <a:ext cx="516890" cy="218440"/>
            </a:xfrm>
            <a:custGeom>
              <a:avLst/>
              <a:gdLst/>
              <a:ahLst/>
              <a:cxnLst/>
              <a:rect l="l" t="t" r="r" b="b"/>
              <a:pathLst>
                <a:path w="516889" h="218439">
                  <a:moveTo>
                    <a:pt x="259080" y="217931"/>
                  </a:moveTo>
                  <a:lnTo>
                    <a:pt x="190147" y="214044"/>
                  </a:lnTo>
                  <a:lnTo>
                    <a:pt x="128241" y="203087"/>
                  </a:lnTo>
                  <a:lnTo>
                    <a:pt x="75819" y="186118"/>
                  </a:lnTo>
                  <a:lnTo>
                    <a:pt x="35334" y="164196"/>
                  </a:lnTo>
                  <a:lnTo>
                    <a:pt x="0" y="109727"/>
                  </a:lnTo>
                  <a:lnTo>
                    <a:pt x="9242" y="80433"/>
                  </a:lnTo>
                  <a:lnTo>
                    <a:pt x="75819" y="32003"/>
                  </a:lnTo>
                  <a:lnTo>
                    <a:pt x="128241" y="14901"/>
                  </a:lnTo>
                  <a:lnTo>
                    <a:pt x="190147" y="3894"/>
                  </a:lnTo>
                  <a:lnTo>
                    <a:pt x="259080" y="0"/>
                  </a:lnTo>
                  <a:lnTo>
                    <a:pt x="327370" y="3894"/>
                  </a:lnTo>
                  <a:lnTo>
                    <a:pt x="388845" y="14901"/>
                  </a:lnTo>
                  <a:lnTo>
                    <a:pt x="441007" y="32003"/>
                  </a:lnTo>
                  <a:lnTo>
                    <a:pt x="481358" y="54186"/>
                  </a:lnTo>
                  <a:lnTo>
                    <a:pt x="516636" y="109727"/>
                  </a:lnTo>
                  <a:lnTo>
                    <a:pt x="507400" y="138380"/>
                  </a:lnTo>
                  <a:lnTo>
                    <a:pt x="441007" y="186118"/>
                  </a:lnTo>
                  <a:lnTo>
                    <a:pt x="388845" y="203087"/>
                  </a:lnTo>
                  <a:lnTo>
                    <a:pt x="327370" y="214044"/>
                  </a:lnTo>
                  <a:lnTo>
                    <a:pt x="259080" y="217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094732" y="4539996"/>
              <a:ext cx="516890" cy="218440"/>
            </a:xfrm>
            <a:custGeom>
              <a:avLst/>
              <a:gdLst/>
              <a:ahLst/>
              <a:cxnLst/>
              <a:rect l="l" t="t" r="r" b="b"/>
              <a:pathLst>
                <a:path w="516889" h="218439">
                  <a:moveTo>
                    <a:pt x="0" y="109727"/>
                  </a:moveTo>
                  <a:lnTo>
                    <a:pt x="35334" y="54186"/>
                  </a:lnTo>
                  <a:lnTo>
                    <a:pt x="75819" y="32003"/>
                  </a:lnTo>
                  <a:lnTo>
                    <a:pt x="128241" y="14901"/>
                  </a:lnTo>
                  <a:lnTo>
                    <a:pt x="190147" y="3894"/>
                  </a:lnTo>
                  <a:lnTo>
                    <a:pt x="259080" y="0"/>
                  </a:lnTo>
                  <a:lnTo>
                    <a:pt x="327370" y="3894"/>
                  </a:lnTo>
                  <a:lnTo>
                    <a:pt x="388845" y="14901"/>
                  </a:lnTo>
                  <a:lnTo>
                    <a:pt x="441007" y="32003"/>
                  </a:lnTo>
                  <a:lnTo>
                    <a:pt x="481358" y="54186"/>
                  </a:lnTo>
                  <a:lnTo>
                    <a:pt x="516636" y="109727"/>
                  </a:lnTo>
                  <a:lnTo>
                    <a:pt x="507400" y="138380"/>
                  </a:lnTo>
                  <a:lnTo>
                    <a:pt x="441007" y="186118"/>
                  </a:lnTo>
                  <a:lnTo>
                    <a:pt x="388845" y="203087"/>
                  </a:lnTo>
                  <a:lnTo>
                    <a:pt x="327370" y="214044"/>
                  </a:lnTo>
                  <a:lnTo>
                    <a:pt x="259080" y="217931"/>
                  </a:lnTo>
                  <a:lnTo>
                    <a:pt x="190147" y="214044"/>
                  </a:lnTo>
                  <a:lnTo>
                    <a:pt x="128241" y="203087"/>
                  </a:lnTo>
                  <a:lnTo>
                    <a:pt x="75819" y="186118"/>
                  </a:lnTo>
                  <a:lnTo>
                    <a:pt x="35334" y="164196"/>
                  </a:lnTo>
                  <a:lnTo>
                    <a:pt x="0" y="10972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020312" y="4632960"/>
              <a:ext cx="390525" cy="250190"/>
            </a:xfrm>
            <a:custGeom>
              <a:avLst/>
              <a:gdLst/>
              <a:ahLst/>
              <a:cxnLst/>
              <a:rect l="l" t="t" r="r" b="b"/>
              <a:pathLst>
                <a:path w="390525" h="250189">
                  <a:moveTo>
                    <a:pt x="195072" y="249936"/>
                  </a:moveTo>
                  <a:lnTo>
                    <a:pt x="143051" y="245547"/>
                  </a:lnTo>
                  <a:lnTo>
                    <a:pt x="96407" y="233115"/>
                  </a:lnTo>
                  <a:lnTo>
                    <a:pt x="56959" y="213741"/>
                  </a:lnTo>
                  <a:lnTo>
                    <a:pt x="26528" y="188524"/>
                  </a:lnTo>
                  <a:lnTo>
                    <a:pt x="0" y="124968"/>
                  </a:lnTo>
                  <a:lnTo>
                    <a:pt x="6935" y="91898"/>
                  </a:lnTo>
                  <a:lnTo>
                    <a:pt x="56959" y="36766"/>
                  </a:lnTo>
                  <a:lnTo>
                    <a:pt x="96407" y="17159"/>
                  </a:lnTo>
                  <a:lnTo>
                    <a:pt x="143051" y="4494"/>
                  </a:lnTo>
                  <a:lnTo>
                    <a:pt x="195072" y="0"/>
                  </a:lnTo>
                  <a:lnTo>
                    <a:pt x="247092" y="4494"/>
                  </a:lnTo>
                  <a:lnTo>
                    <a:pt x="293736" y="17159"/>
                  </a:lnTo>
                  <a:lnTo>
                    <a:pt x="333184" y="36766"/>
                  </a:lnTo>
                  <a:lnTo>
                    <a:pt x="363615" y="62088"/>
                  </a:lnTo>
                  <a:lnTo>
                    <a:pt x="390143" y="124968"/>
                  </a:lnTo>
                  <a:lnTo>
                    <a:pt x="383208" y="158566"/>
                  </a:lnTo>
                  <a:lnTo>
                    <a:pt x="333184" y="213741"/>
                  </a:lnTo>
                  <a:lnTo>
                    <a:pt x="293736" y="233115"/>
                  </a:lnTo>
                  <a:lnTo>
                    <a:pt x="247092" y="245547"/>
                  </a:lnTo>
                  <a:lnTo>
                    <a:pt x="195072" y="2499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020312" y="4632960"/>
              <a:ext cx="390525" cy="250190"/>
            </a:xfrm>
            <a:custGeom>
              <a:avLst/>
              <a:gdLst/>
              <a:ahLst/>
              <a:cxnLst/>
              <a:rect l="l" t="t" r="r" b="b"/>
              <a:pathLst>
                <a:path w="390525" h="250189">
                  <a:moveTo>
                    <a:pt x="0" y="124968"/>
                  </a:moveTo>
                  <a:lnTo>
                    <a:pt x="26528" y="62088"/>
                  </a:lnTo>
                  <a:lnTo>
                    <a:pt x="56959" y="36766"/>
                  </a:lnTo>
                  <a:lnTo>
                    <a:pt x="96407" y="17159"/>
                  </a:lnTo>
                  <a:lnTo>
                    <a:pt x="143051" y="4494"/>
                  </a:lnTo>
                  <a:lnTo>
                    <a:pt x="195072" y="0"/>
                  </a:lnTo>
                  <a:lnTo>
                    <a:pt x="247092" y="4494"/>
                  </a:lnTo>
                  <a:lnTo>
                    <a:pt x="293736" y="17159"/>
                  </a:lnTo>
                  <a:lnTo>
                    <a:pt x="333184" y="36766"/>
                  </a:lnTo>
                  <a:lnTo>
                    <a:pt x="363615" y="62088"/>
                  </a:lnTo>
                  <a:lnTo>
                    <a:pt x="390143" y="124968"/>
                  </a:lnTo>
                  <a:lnTo>
                    <a:pt x="383208" y="158566"/>
                  </a:lnTo>
                  <a:lnTo>
                    <a:pt x="333184" y="213741"/>
                  </a:lnTo>
                  <a:lnTo>
                    <a:pt x="293736" y="233115"/>
                  </a:lnTo>
                  <a:lnTo>
                    <a:pt x="247092" y="245547"/>
                  </a:lnTo>
                  <a:lnTo>
                    <a:pt x="195072" y="249936"/>
                  </a:lnTo>
                  <a:lnTo>
                    <a:pt x="143051" y="245547"/>
                  </a:lnTo>
                  <a:lnTo>
                    <a:pt x="96407" y="233115"/>
                  </a:lnTo>
                  <a:lnTo>
                    <a:pt x="56959" y="213741"/>
                  </a:lnTo>
                  <a:lnTo>
                    <a:pt x="26528" y="188524"/>
                  </a:lnTo>
                  <a:lnTo>
                    <a:pt x="0" y="124968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710684" y="5131308"/>
              <a:ext cx="688975" cy="248920"/>
            </a:xfrm>
            <a:custGeom>
              <a:avLst/>
              <a:gdLst/>
              <a:ahLst/>
              <a:cxnLst/>
              <a:rect l="l" t="t" r="r" b="b"/>
              <a:pathLst>
                <a:path w="688975" h="248920">
                  <a:moveTo>
                    <a:pt x="344423" y="248411"/>
                  </a:moveTo>
                  <a:lnTo>
                    <a:pt x="274930" y="245920"/>
                  </a:lnTo>
                  <a:lnTo>
                    <a:pt x="210240" y="238767"/>
                  </a:lnTo>
                  <a:lnTo>
                    <a:pt x="151730" y="227436"/>
                  </a:lnTo>
                  <a:lnTo>
                    <a:pt x="100774" y="212407"/>
                  </a:lnTo>
                  <a:lnTo>
                    <a:pt x="58748" y="194164"/>
                  </a:lnTo>
                  <a:lnTo>
                    <a:pt x="6985" y="149962"/>
                  </a:lnTo>
                  <a:lnTo>
                    <a:pt x="0" y="124967"/>
                  </a:lnTo>
                  <a:lnTo>
                    <a:pt x="6985" y="99470"/>
                  </a:lnTo>
                  <a:lnTo>
                    <a:pt x="58748" y="54619"/>
                  </a:lnTo>
                  <a:lnTo>
                    <a:pt x="100774" y="36194"/>
                  </a:lnTo>
                  <a:lnTo>
                    <a:pt x="151730" y="21056"/>
                  </a:lnTo>
                  <a:lnTo>
                    <a:pt x="210240" y="9667"/>
                  </a:lnTo>
                  <a:lnTo>
                    <a:pt x="274930" y="2494"/>
                  </a:lnTo>
                  <a:lnTo>
                    <a:pt x="344423" y="0"/>
                  </a:lnTo>
                  <a:lnTo>
                    <a:pt x="413917" y="2494"/>
                  </a:lnTo>
                  <a:lnTo>
                    <a:pt x="478607" y="9667"/>
                  </a:lnTo>
                  <a:lnTo>
                    <a:pt x="537117" y="21056"/>
                  </a:lnTo>
                  <a:lnTo>
                    <a:pt x="588073" y="36194"/>
                  </a:lnTo>
                  <a:lnTo>
                    <a:pt x="630099" y="54619"/>
                  </a:lnTo>
                  <a:lnTo>
                    <a:pt x="661820" y="75866"/>
                  </a:lnTo>
                  <a:lnTo>
                    <a:pt x="688847" y="124967"/>
                  </a:lnTo>
                  <a:lnTo>
                    <a:pt x="681862" y="149962"/>
                  </a:lnTo>
                  <a:lnTo>
                    <a:pt x="630099" y="194164"/>
                  </a:lnTo>
                  <a:lnTo>
                    <a:pt x="588073" y="212407"/>
                  </a:lnTo>
                  <a:lnTo>
                    <a:pt x="537117" y="227436"/>
                  </a:lnTo>
                  <a:lnTo>
                    <a:pt x="478607" y="238767"/>
                  </a:lnTo>
                  <a:lnTo>
                    <a:pt x="413917" y="245920"/>
                  </a:lnTo>
                  <a:lnTo>
                    <a:pt x="344423" y="248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710684" y="5131308"/>
              <a:ext cx="688975" cy="248920"/>
            </a:xfrm>
            <a:custGeom>
              <a:avLst/>
              <a:gdLst/>
              <a:ahLst/>
              <a:cxnLst/>
              <a:rect l="l" t="t" r="r" b="b"/>
              <a:pathLst>
                <a:path w="688975" h="248920">
                  <a:moveTo>
                    <a:pt x="0" y="124967"/>
                  </a:moveTo>
                  <a:lnTo>
                    <a:pt x="27027" y="75866"/>
                  </a:lnTo>
                  <a:lnTo>
                    <a:pt x="58748" y="54619"/>
                  </a:lnTo>
                  <a:lnTo>
                    <a:pt x="100774" y="36194"/>
                  </a:lnTo>
                  <a:lnTo>
                    <a:pt x="151730" y="21056"/>
                  </a:lnTo>
                  <a:lnTo>
                    <a:pt x="210240" y="9667"/>
                  </a:lnTo>
                  <a:lnTo>
                    <a:pt x="274930" y="2494"/>
                  </a:lnTo>
                  <a:lnTo>
                    <a:pt x="344423" y="0"/>
                  </a:lnTo>
                  <a:lnTo>
                    <a:pt x="413917" y="2494"/>
                  </a:lnTo>
                  <a:lnTo>
                    <a:pt x="478607" y="9667"/>
                  </a:lnTo>
                  <a:lnTo>
                    <a:pt x="537117" y="21056"/>
                  </a:lnTo>
                  <a:lnTo>
                    <a:pt x="588073" y="36194"/>
                  </a:lnTo>
                  <a:lnTo>
                    <a:pt x="630099" y="54619"/>
                  </a:lnTo>
                  <a:lnTo>
                    <a:pt x="661820" y="75866"/>
                  </a:lnTo>
                  <a:lnTo>
                    <a:pt x="688847" y="124967"/>
                  </a:lnTo>
                  <a:lnTo>
                    <a:pt x="681862" y="149962"/>
                  </a:lnTo>
                  <a:lnTo>
                    <a:pt x="630099" y="194164"/>
                  </a:lnTo>
                  <a:lnTo>
                    <a:pt x="588073" y="212407"/>
                  </a:lnTo>
                  <a:lnTo>
                    <a:pt x="537117" y="227436"/>
                  </a:lnTo>
                  <a:lnTo>
                    <a:pt x="478607" y="238767"/>
                  </a:lnTo>
                  <a:lnTo>
                    <a:pt x="413917" y="245920"/>
                  </a:lnTo>
                  <a:lnTo>
                    <a:pt x="344423" y="248411"/>
                  </a:lnTo>
                  <a:lnTo>
                    <a:pt x="274930" y="245920"/>
                  </a:lnTo>
                  <a:lnTo>
                    <a:pt x="210240" y="238767"/>
                  </a:lnTo>
                  <a:lnTo>
                    <a:pt x="151730" y="227436"/>
                  </a:lnTo>
                  <a:lnTo>
                    <a:pt x="100774" y="212407"/>
                  </a:lnTo>
                  <a:lnTo>
                    <a:pt x="58748" y="194164"/>
                  </a:lnTo>
                  <a:lnTo>
                    <a:pt x="6985" y="149962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658868" y="4730496"/>
              <a:ext cx="388620" cy="192405"/>
            </a:xfrm>
            <a:custGeom>
              <a:avLst/>
              <a:gdLst/>
              <a:ahLst/>
              <a:cxnLst/>
              <a:rect l="l" t="t" r="r" b="b"/>
              <a:pathLst>
                <a:path w="388620" h="192404">
                  <a:moveTo>
                    <a:pt x="193548" y="192024"/>
                  </a:moveTo>
                  <a:lnTo>
                    <a:pt x="132453" y="187159"/>
                  </a:lnTo>
                  <a:lnTo>
                    <a:pt x="79333" y="173589"/>
                  </a:lnTo>
                  <a:lnTo>
                    <a:pt x="37405" y="152851"/>
                  </a:lnTo>
                  <a:lnTo>
                    <a:pt x="9887" y="126479"/>
                  </a:lnTo>
                  <a:lnTo>
                    <a:pt x="0" y="96012"/>
                  </a:lnTo>
                  <a:lnTo>
                    <a:pt x="9887" y="65544"/>
                  </a:lnTo>
                  <a:lnTo>
                    <a:pt x="37405" y="39172"/>
                  </a:lnTo>
                  <a:lnTo>
                    <a:pt x="79333" y="18434"/>
                  </a:lnTo>
                  <a:lnTo>
                    <a:pt x="132453" y="4864"/>
                  </a:lnTo>
                  <a:lnTo>
                    <a:pt x="193548" y="0"/>
                  </a:lnTo>
                  <a:lnTo>
                    <a:pt x="255385" y="4864"/>
                  </a:lnTo>
                  <a:lnTo>
                    <a:pt x="308957" y="18434"/>
                  </a:lnTo>
                  <a:lnTo>
                    <a:pt x="351117" y="39172"/>
                  </a:lnTo>
                  <a:lnTo>
                    <a:pt x="378720" y="65544"/>
                  </a:lnTo>
                  <a:lnTo>
                    <a:pt x="388619" y="96012"/>
                  </a:lnTo>
                  <a:lnTo>
                    <a:pt x="378720" y="126479"/>
                  </a:lnTo>
                  <a:lnTo>
                    <a:pt x="351117" y="152851"/>
                  </a:lnTo>
                  <a:lnTo>
                    <a:pt x="308957" y="173589"/>
                  </a:lnTo>
                  <a:lnTo>
                    <a:pt x="255385" y="187159"/>
                  </a:lnTo>
                  <a:lnTo>
                    <a:pt x="193548" y="192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658868" y="4730496"/>
              <a:ext cx="388620" cy="192405"/>
            </a:xfrm>
            <a:custGeom>
              <a:avLst/>
              <a:gdLst/>
              <a:ahLst/>
              <a:cxnLst/>
              <a:rect l="l" t="t" r="r" b="b"/>
              <a:pathLst>
                <a:path w="388620" h="192404">
                  <a:moveTo>
                    <a:pt x="0" y="96012"/>
                  </a:moveTo>
                  <a:lnTo>
                    <a:pt x="37405" y="39172"/>
                  </a:lnTo>
                  <a:lnTo>
                    <a:pt x="79333" y="18434"/>
                  </a:lnTo>
                  <a:lnTo>
                    <a:pt x="132453" y="4864"/>
                  </a:lnTo>
                  <a:lnTo>
                    <a:pt x="193548" y="0"/>
                  </a:lnTo>
                  <a:lnTo>
                    <a:pt x="255385" y="4864"/>
                  </a:lnTo>
                  <a:lnTo>
                    <a:pt x="308957" y="18434"/>
                  </a:lnTo>
                  <a:lnTo>
                    <a:pt x="351117" y="39172"/>
                  </a:lnTo>
                  <a:lnTo>
                    <a:pt x="378720" y="65544"/>
                  </a:lnTo>
                  <a:lnTo>
                    <a:pt x="388619" y="96012"/>
                  </a:lnTo>
                  <a:lnTo>
                    <a:pt x="378720" y="126479"/>
                  </a:lnTo>
                  <a:lnTo>
                    <a:pt x="351117" y="152851"/>
                  </a:lnTo>
                  <a:lnTo>
                    <a:pt x="308957" y="173589"/>
                  </a:lnTo>
                  <a:lnTo>
                    <a:pt x="255385" y="187159"/>
                  </a:lnTo>
                  <a:lnTo>
                    <a:pt x="193548" y="192024"/>
                  </a:lnTo>
                  <a:lnTo>
                    <a:pt x="132453" y="187159"/>
                  </a:lnTo>
                  <a:lnTo>
                    <a:pt x="79333" y="173589"/>
                  </a:lnTo>
                  <a:lnTo>
                    <a:pt x="37405" y="152851"/>
                  </a:lnTo>
                  <a:lnTo>
                    <a:pt x="9887" y="126479"/>
                  </a:lnTo>
                  <a:lnTo>
                    <a:pt x="0" y="96012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942588" y="5077968"/>
              <a:ext cx="478790" cy="356870"/>
            </a:xfrm>
            <a:custGeom>
              <a:avLst/>
              <a:gdLst/>
              <a:ahLst/>
              <a:cxnLst/>
              <a:rect l="l" t="t" r="r" b="b"/>
              <a:pathLst>
                <a:path w="478789" h="356870">
                  <a:moveTo>
                    <a:pt x="239268" y="356615"/>
                  </a:moveTo>
                  <a:lnTo>
                    <a:pt x="184266" y="351857"/>
                  </a:lnTo>
                  <a:lnTo>
                    <a:pt x="133849" y="338327"/>
                  </a:lnTo>
                  <a:lnTo>
                    <a:pt x="89431" y="317147"/>
                  </a:lnTo>
                  <a:lnTo>
                    <a:pt x="52424" y="289435"/>
                  </a:lnTo>
                  <a:lnTo>
                    <a:pt x="24241" y="256311"/>
                  </a:lnTo>
                  <a:lnTo>
                    <a:pt x="6295" y="218896"/>
                  </a:lnTo>
                  <a:lnTo>
                    <a:pt x="0" y="178307"/>
                  </a:lnTo>
                  <a:lnTo>
                    <a:pt x="6295" y="137239"/>
                  </a:lnTo>
                  <a:lnTo>
                    <a:pt x="24241" y="99637"/>
                  </a:lnTo>
                  <a:lnTo>
                    <a:pt x="52424" y="66540"/>
                  </a:lnTo>
                  <a:lnTo>
                    <a:pt x="89431" y="38988"/>
                  </a:lnTo>
                  <a:lnTo>
                    <a:pt x="133849" y="18021"/>
                  </a:lnTo>
                  <a:lnTo>
                    <a:pt x="184266" y="4678"/>
                  </a:lnTo>
                  <a:lnTo>
                    <a:pt x="239268" y="0"/>
                  </a:lnTo>
                  <a:lnTo>
                    <a:pt x="294269" y="4678"/>
                  </a:lnTo>
                  <a:lnTo>
                    <a:pt x="344686" y="18021"/>
                  </a:lnTo>
                  <a:lnTo>
                    <a:pt x="389104" y="38988"/>
                  </a:lnTo>
                  <a:lnTo>
                    <a:pt x="426111" y="66540"/>
                  </a:lnTo>
                  <a:lnTo>
                    <a:pt x="454294" y="99637"/>
                  </a:lnTo>
                  <a:lnTo>
                    <a:pt x="472240" y="137239"/>
                  </a:lnTo>
                  <a:lnTo>
                    <a:pt x="478536" y="178307"/>
                  </a:lnTo>
                  <a:lnTo>
                    <a:pt x="472240" y="218896"/>
                  </a:lnTo>
                  <a:lnTo>
                    <a:pt x="454294" y="256311"/>
                  </a:lnTo>
                  <a:lnTo>
                    <a:pt x="426111" y="289435"/>
                  </a:lnTo>
                  <a:lnTo>
                    <a:pt x="389104" y="317147"/>
                  </a:lnTo>
                  <a:lnTo>
                    <a:pt x="344686" y="338327"/>
                  </a:lnTo>
                  <a:lnTo>
                    <a:pt x="294269" y="351857"/>
                  </a:lnTo>
                  <a:lnTo>
                    <a:pt x="239268" y="3566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942588" y="5077968"/>
              <a:ext cx="478790" cy="356870"/>
            </a:xfrm>
            <a:custGeom>
              <a:avLst/>
              <a:gdLst/>
              <a:ahLst/>
              <a:cxnLst/>
              <a:rect l="l" t="t" r="r" b="b"/>
              <a:pathLst>
                <a:path w="478789" h="356870">
                  <a:moveTo>
                    <a:pt x="0" y="178307"/>
                  </a:moveTo>
                  <a:lnTo>
                    <a:pt x="6295" y="137239"/>
                  </a:lnTo>
                  <a:lnTo>
                    <a:pt x="24241" y="99637"/>
                  </a:lnTo>
                  <a:lnTo>
                    <a:pt x="52424" y="66540"/>
                  </a:lnTo>
                  <a:lnTo>
                    <a:pt x="89431" y="38988"/>
                  </a:lnTo>
                  <a:lnTo>
                    <a:pt x="133849" y="18021"/>
                  </a:lnTo>
                  <a:lnTo>
                    <a:pt x="184266" y="4678"/>
                  </a:lnTo>
                  <a:lnTo>
                    <a:pt x="239268" y="0"/>
                  </a:lnTo>
                  <a:lnTo>
                    <a:pt x="294269" y="4678"/>
                  </a:lnTo>
                  <a:lnTo>
                    <a:pt x="344686" y="18021"/>
                  </a:lnTo>
                  <a:lnTo>
                    <a:pt x="389104" y="38988"/>
                  </a:lnTo>
                  <a:lnTo>
                    <a:pt x="426111" y="66540"/>
                  </a:lnTo>
                  <a:lnTo>
                    <a:pt x="454294" y="99637"/>
                  </a:lnTo>
                  <a:lnTo>
                    <a:pt x="472240" y="137239"/>
                  </a:lnTo>
                  <a:lnTo>
                    <a:pt x="478536" y="178307"/>
                  </a:lnTo>
                  <a:lnTo>
                    <a:pt x="472240" y="218896"/>
                  </a:lnTo>
                  <a:lnTo>
                    <a:pt x="454294" y="256311"/>
                  </a:lnTo>
                  <a:lnTo>
                    <a:pt x="426111" y="289435"/>
                  </a:lnTo>
                  <a:lnTo>
                    <a:pt x="389104" y="317147"/>
                  </a:lnTo>
                  <a:lnTo>
                    <a:pt x="344686" y="338327"/>
                  </a:lnTo>
                  <a:lnTo>
                    <a:pt x="294269" y="351857"/>
                  </a:lnTo>
                  <a:lnTo>
                    <a:pt x="239268" y="356615"/>
                  </a:lnTo>
                  <a:lnTo>
                    <a:pt x="184266" y="351857"/>
                  </a:lnTo>
                  <a:lnTo>
                    <a:pt x="133849" y="338327"/>
                  </a:lnTo>
                  <a:lnTo>
                    <a:pt x="89431" y="317147"/>
                  </a:lnTo>
                  <a:lnTo>
                    <a:pt x="52424" y="289435"/>
                  </a:lnTo>
                  <a:lnTo>
                    <a:pt x="24241" y="256311"/>
                  </a:lnTo>
                  <a:lnTo>
                    <a:pt x="6295" y="218896"/>
                  </a:lnTo>
                  <a:lnTo>
                    <a:pt x="0" y="17830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856988" y="4219956"/>
              <a:ext cx="690880" cy="250190"/>
            </a:xfrm>
            <a:custGeom>
              <a:avLst/>
              <a:gdLst/>
              <a:ahLst/>
              <a:cxnLst/>
              <a:rect l="l" t="t" r="r" b="b"/>
              <a:pathLst>
                <a:path w="690879" h="250189">
                  <a:moveTo>
                    <a:pt x="344423" y="249935"/>
                  </a:move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  <a:lnTo>
                    <a:pt x="6985" y="99908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83" y="2556"/>
                  </a:lnTo>
                  <a:lnTo>
                    <a:pt x="478845" y="9882"/>
                  </a:lnTo>
                  <a:lnTo>
                    <a:pt x="537599" y="21458"/>
                  </a:lnTo>
                  <a:lnTo>
                    <a:pt x="588835" y="36766"/>
                  </a:lnTo>
                  <a:lnTo>
                    <a:pt x="631141" y="55289"/>
                  </a:lnTo>
                  <a:lnTo>
                    <a:pt x="663106" y="76509"/>
                  </a:lnTo>
                  <a:lnTo>
                    <a:pt x="690372" y="124967"/>
                  </a:lnTo>
                  <a:lnTo>
                    <a:pt x="683320" y="150027"/>
                  </a:lnTo>
                  <a:lnTo>
                    <a:pt x="631141" y="194646"/>
                  </a:lnTo>
                  <a:lnTo>
                    <a:pt x="588835" y="213169"/>
                  </a:lnTo>
                  <a:lnTo>
                    <a:pt x="537599" y="228477"/>
                  </a:lnTo>
                  <a:lnTo>
                    <a:pt x="478845" y="240053"/>
                  </a:lnTo>
                  <a:lnTo>
                    <a:pt x="413983" y="247379"/>
                  </a:lnTo>
                  <a:lnTo>
                    <a:pt x="344423" y="249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856988" y="4219956"/>
              <a:ext cx="690880" cy="250190"/>
            </a:xfrm>
            <a:custGeom>
              <a:avLst/>
              <a:gdLst/>
              <a:ahLst/>
              <a:cxnLst/>
              <a:rect l="l" t="t" r="r" b="b"/>
              <a:pathLst>
                <a:path w="690879" h="250189">
                  <a:moveTo>
                    <a:pt x="0" y="124967"/>
                  </a:moveTo>
                  <a:lnTo>
                    <a:pt x="27027" y="76509"/>
                  </a:lnTo>
                  <a:lnTo>
                    <a:pt x="58748" y="55289"/>
                  </a:lnTo>
                  <a:lnTo>
                    <a:pt x="100774" y="36766"/>
                  </a:lnTo>
                  <a:lnTo>
                    <a:pt x="151730" y="21458"/>
                  </a:lnTo>
                  <a:lnTo>
                    <a:pt x="210240" y="9882"/>
                  </a:lnTo>
                  <a:lnTo>
                    <a:pt x="274930" y="2556"/>
                  </a:lnTo>
                  <a:lnTo>
                    <a:pt x="344423" y="0"/>
                  </a:lnTo>
                  <a:lnTo>
                    <a:pt x="413983" y="2556"/>
                  </a:lnTo>
                  <a:lnTo>
                    <a:pt x="478845" y="9882"/>
                  </a:lnTo>
                  <a:lnTo>
                    <a:pt x="537599" y="21458"/>
                  </a:lnTo>
                  <a:lnTo>
                    <a:pt x="588835" y="36766"/>
                  </a:lnTo>
                  <a:lnTo>
                    <a:pt x="631141" y="55289"/>
                  </a:lnTo>
                  <a:lnTo>
                    <a:pt x="663106" y="76509"/>
                  </a:lnTo>
                  <a:lnTo>
                    <a:pt x="690372" y="124967"/>
                  </a:lnTo>
                  <a:lnTo>
                    <a:pt x="683320" y="150027"/>
                  </a:lnTo>
                  <a:lnTo>
                    <a:pt x="631141" y="194646"/>
                  </a:lnTo>
                  <a:lnTo>
                    <a:pt x="588835" y="213169"/>
                  </a:lnTo>
                  <a:lnTo>
                    <a:pt x="537599" y="228477"/>
                  </a:lnTo>
                  <a:lnTo>
                    <a:pt x="478845" y="240053"/>
                  </a:lnTo>
                  <a:lnTo>
                    <a:pt x="413983" y="247379"/>
                  </a:lnTo>
                  <a:lnTo>
                    <a:pt x="344423" y="249935"/>
                  </a:lnTo>
                  <a:lnTo>
                    <a:pt x="274930" y="247379"/>
                  </a:lnTo>
                  <a:lnTo>
                    <a:pt x="210240" y="240053"/>
                  </a:lnTo>
                  <a:lnTo>
                    <a:pt x="151730" y="228477"/>
                  </a:lnTo>
                  <a:lnTo>
                    <a:pt x="100774" y="213169"/>
                  </a:lnTo>
                  <a:lnTo>
                    <a:pt x="58748" y="194646"/>
                  </a:lnTo>
                  <a:lnTo>
                    <a:pt x="27027" y="173426"/>
                  </a:lnTo>
                  <a:lnTo>
                    <a:pt x="0" y="124967"/>
                  </a:lnTo>
                </a:path>
              </a:pathLst>
            </a:custGeom>
            <a:ln w="13716">
              <a:solidFill>
                <a:srgbClr val="F68E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8" name="object 358"/>
          <p:cNvSpPr txBox="1"/>
          <p:nvPr/>
        </p:nvSpPr>
        <p:spPr>
          <a:xfrm>
            <a:off x="8832650" y="2648194"/>
            <a:ext cx="1054735" cy="479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90"/>
              </a:spcBef>
            </a:pPr>
            <a:r>
              <a:rPr sz="1450" dirty="0">
                <a:latin typeface="Arial"/>
                <a:cs typeface="Arial"/>
              </a:rPr>
              <a:t>Vozač</a:t>
            </a:r>
            <a:r>
              <a:rPr sz="1450" spc="-2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gleda </a:t>
            </a:r>
            <a:r>
              <a:rPr sz="1450" dirty="0">
                <a:latin typeface="Arial"/>
                <a:cs typeface="Arial"/>
              </a:rPr>
              <a:t>u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mobitel</a:t>
            </a:r>
            <a:endParaRPr sz="145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650713" y="3899575"/>
            <a:ext cx="2894965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450" dirty="0">
                <a:latin typeface="Arial"/>
                <a:cs typeface="Arial"/>
              </a:rPr>
              <a:t>Sekundarna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zaštita</a:t>
            </a:r>
            <a:r>
              <a:rPr sz="1450" spc="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-</a:t>
            </a:r>
            <a:r>
              <a:rPr sz="1450" spc="8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biciklist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je</a:t>
            </a:r>
            <a:r>
              <a:rPr sz="1450" spc="6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bio</a:t>
            </a:r>
            <a:endParaRPr sz="1450">
              <a:latin typeface="Arial"/>
              <a:cs typeface="Arial"/>
            </a:endParaRPr>
          </a:p>
          <a:p>
            <a:pPr marR="275590">
              <a:lnSpc>
                <a:spcPct val="102099"/>
              </a:lnSpc>
              <a:spcBef>
                <a:spcPts val="10"/>
              </a:spcBef>
            </a:pPr>
            <a:r>
              <a:rPr sz="1450" dirty="0">
                <a:latin typeface="Arial"/>
                <a:cs typeface="Arial"/>
              </a:rPr>
              <a:t>dobro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educiran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</a:t>
            </a:r>
            <a:r>
              <a:rPr sz="1450" spc="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imao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je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kacigu </a:t>
            </a:r>
            <a:r>
              <a:rPr sz="1450" dirty="0">
                <a:latin typeface="Arial"/>
                <a:cs typeface="Arial"/>
              </a:rPr>
              <a:t>(izbjegnuta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teška</a:t>
            </a:r>
            <a:r>
              <a:rPr sz="1450" spc="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poslijedica)</a:t>
            </a:r>
            <a:endParaRPr sz="145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3134384" y="2389090"/>
            <a:ext cx="5542280" cy="479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104515" algn="l"/>
                <a:tab pos="5528945" algn="l"/>
              </a:tabLst>
            </a:pPr>
            <a:r>
              <a:rPr sz="1450" dirty="0">
                <a:latin typeface="Arial"/>
                <a:cs typeface="Arial"/>
              </a:rPr>
              <a:t>Vozilo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nema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sustav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prepoznavanja</a:t>
            </a:r>
            <a:r>
              <a:rPr sz="1450" dirty="0">
                <a:latin typeface="Arial"/>
                <a:cs typeface="Arial"/>
              </a:rPr>
              <a:t>	</a:t>
            </a:r>
            <a:r>
              <a:rPr sz="1450" u="heavy" dirty="0">
                <a:uFill>
                  <a:solidFill>
                    <a:srgbClr val="FFE9D8"/>
                  </a:solidFill>
                </a:uFill>
                <a:latin typeface="Times New Roman"/>
                <a:cs typeface="Times New Roman"/>
              </a:rPr>
              <a:t>	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450" dirty="0">
                <a:latin typeface="Arial"/>
                <a:cs typeface="Arial"/>
              </a:rPr>
              <a:t>pješaka</a:t>
            </a:r>
            <a:r>
              <a:rPr sz="1450" spc="2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ili</a:t>
            </a:r>
            <a:r>
              <a:rPr sz="1450" spc="4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biciklista</a:t>
            </a:r>
            <a:endParaRPr sz="145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8198615" y="5214600"/>
            <a:ext cx="918210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2400"/>
              </a:lnSpc>
              <a:spcBef>
                <a:spcPts val="95"/>
              </a:spcBef>
            </a:pPr>
            <a:r>
              <a:rPr sz="1450" spc="-10" dirty="0">
                <a:latin typeface="Arial"/>
                <a:cs typeface="Arial"/>
              </a:rPr>
              <a:t>Nedostatci pojedinih slojeva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1670939" y="5477890"/>
            <a:ext cx="2650490" cy="1207770"/>
            <a:chOff x="1670939" y="5477890"/>
            <a:chExt cx="2650490" cy="1207770"/>
          </a:xfrm>
        </p:grpSpPr>
        <p:sp>
          <p:nvSpPr>
            <p:cNvPr id="363" name="object 363"/>
            <p:cNvSpPr/>
            <p:nvPr/>
          </p:nvSpPr>
          <p:spPr>
            <a:xfrm>
              <a:off x="1677924" y="5484875"/>
              <a:ext cx="2636520" cy="1193800"/>
            </a:xfrm>
            <a:custGeom>
              <a:avLst/>
              <a:gdLst/>
              <a:ahLst/>
              <a:cxnLst/>
              <a:rect l="l" t="t" r="r" b="b"/>
              <a:pathLst>
                <a:path w="2636520" h="1193800">
                  <a:moveTo>
                    <a:pt x="600456" y="1193292"/>
                  </a:moveTo>
                  <a:lnTo>
                    <a:pt x="586740" y="1008888"/>
                  </a:lnTo>
                  <a:lnTo>
                    <a:pt x="156972" y="986027"/>
                  </a:lnTo>
                  <a:lnTo>
                    <a:pt x="405384" y="850392"/>
                  </a:lnTo>
                  <a:lnTo>
                    <a:pt x="0" y="711708"/>
                  </a:lnTo>
                  <a:lnTo>
                    <a:pt x="480060" y="641604"/>
                  </a:lnTo>
                  <a:lnTo>
                    <a:pt x="141732" y="457200"/>
                  </a:lnTo>
                  <a:lnTo>
                    <a:pt x="655320" y="432816"/>
                  </a:lnTo>
                  <a:lnTo>
                    <a:pt x="548640" y="201168"/>
                  </a:lnTo>
                  <a:lnTo>
                    <a:pt x="1043940" y="353568"/>
                  </a:lnTo>
                  <a:lnTo>
                    <a:pt x="1185672" y="105156"/>
                  </a:lnTo>
                  <a:lnTo>
                    <a:pt x="1399032" y="240792"/>
                  </a:lnTo>
                  <a:lnTo>
                    <a:pt x="1805940" y="0"/>
                  </a:lnTo>
                  <a:lnTo>
                    <a:pt x="1772412" y="320040"/>
                  </a:lnTo>
                  <a:lnTo>
                    <a:pt x="2197608" y="175260"/>
                  </a:lnTo>
                  <a:lnTo>
                    <a:pt x="1999488" y="361188"/>
                  </a:lnTo>
                  <a:lnTo>
                    <a:pt x="2636520" y="367284"/>
                  </a:lnTo>
                  <a:lnTo>
                    <a:pt x="2072640" y="519684"/>
                  </a:lnTo>
                  <a:lnTo>
                    <a:pt x="2229612" y="624840"/>
                  </a:lnTo>
                  <a:lnTo>
                    <a:pt x="1999488" y="681228"/>
                  </a:lnTo>
                  <a:lnTo>
                    <a:pt x="2304288" y="864108"/>
                  </a:lnTo>
                  <a:lnTo>
                    <a:pt x="1787652" y="794004"/>
                  </a:lnTo>
                  <a:lnTo>
                    <a:pt x="1824228" y="960119"/>
                  </a:lnTo>
                  <a:lnTo>
                    <a:pt x="1485900" y="880871"/>
                  </a:lnTo>
                  <a:lnTo>
                    <a:pt x="1417320" y="1040892"/>
                  </a:lnTo>
                  <a:lnTo>
                    <a:pt x="1205484" y="960119"/>
                  </a:lnTo>
                  <a:lnTo>
                    <a:pt x="1062228" y="1089660"/>
                  </a:lnTo>
                  <a:lnTo>
                    <a:pt x="918972" y="1001267"/>
                  </a:lnTo>
                  <a:lnTo>
                    <a:pt x="600456" y="11932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677924" y="5484875"/>
              <a:ext cx="2636520" cy="1193800"/>
            </a:xfrm>
            <a:custGeom>
              <a:avLst/>
              <a:gdLst/>
              <a:ahLst/>
              <a:cxnLst/>
              <a:rect l="l" t="t" r="r" b="b"/>
              <a:pathLst>
                <a:path w="2636520" h="1193800">
                  <a:moveTo>
                    <a:pt x="1399032" y="240792"/>
                  </a:moveTo>
                  <a:lnTo>
                    <a:pt x="1805940" y="0"/>
                  </a:lnTo>
                  <a:lnTo>
                    <a:pt x="1772412" y="320040"/>
                  </a:lnTo>
                  <a:lnTo>
                    <a:pt x="2197608" y="175260"/>
                  </a:lnTo>
                  <a:lnTo>
                    <a:pt x="1999488" y="361188"/>
                  </a:lnTo>
                  <a:lnTo>
                    <a:pt x="2636520" y="367284"/>
                  </a:lnTo>
                  <a:lnTo>
                    <a:pt x="2072640" y="519684"/>
                  </a:lnTo>
                  <a:lnTo>
                    <a:pt x="2229612" y="624840"/>
                  </a:lnTo>
                  <a:lnTo>
                    <a:pt x="1999488" y="681228"/>
                  </a:lnTo>
                  <a:lnTo>
                    <a:pt x="2304288" y="864108"/>
                  </a:lnTo>
                  <a:lnTo>
                    <a:pt x="1787652" y="794004"/>
                  </a:lnTo>
                  <a:lnTo>
                    <a:pt x="1824228" y="960119"/>
                  </a:lnTo>
                  <a:lnTo>
                    <a:pt x="1485900" y="880871"/>
                  </a:lnTo>
                  <a:lnTo>
                    <a:pt x="1417320" y="1040892"/>
                  </a:lnTo>
                  <a:lnTo>
                    <a:pt x="1205484" y="960119"/>
                  </a:lnTo>
                  <a:lnTo>
                    <a:pt x="1062228" y="1089660"/>
                  </a:lnTo>
                  <a:lnTo>
                    <a:pt x="918972" y="1001267"/>
                  </a:lnTo>
                  <a:lnTo>
                    <a:pt x="600456" y="1193292"/>
                  </a:lnTo>
                  <a:lnTo>
                    <a:pt x="586740" y="1008888"/>
                  </a:lnTo>
                  <a:lnTo>
                    <a:pt x="156972" y="986027"/>
                  </a:lnTo>
                  <a:lnTo>
                    <a:pt x="405384" y="850392"/>
                  </a:lnTo>
                  <a:lnTo>
                    <a:pt x="0" y="711708"/>
                  </a:lnTo>
                  <a:lnTo>
                    <a:pt x="480060" y="641604"/>
                  </a:lnTo>
                  <a:lnTo>
                    <a:pt x="141732" y="457200"/>
                  </a:lnTo>
                  <a:lnTo>
                    <a:pt x="655320" y="432816"/>
                  </a:lnTo>
                  <a:lnTo>
                    <a:pt x="548640" y="201168"/>
                  </a:lnTo>
                  <a:lnTo>
                    <a:pt x="1043940" y="353568"/>
                  </a:lnTo>
                  <a:lnTo>
                    <a:pt x="1185672" y="105156"/>
                  </a:lnTo>
                  <a:lnTo>
                    <a:pt x="1399032" y="240792"/>
                  </a:lnTo>
                  <a:close/>
                </a:path>
              </a:pathLst>
            </a:custGeom>
            <a:ln w="13716">
              <a:solidFill>
                <a:srgbClr val="5BA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2504986" y="5850204"/>
            <a:ext cx="787400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2000"/>
              </a:lnSpc>
              <a:spcBef>
                <a:spcPts val="100"/>
              </a:spcBef>
            </a:pP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Prometna nesreća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66" name="object 366"/>
          <p:cNvSpPr txBox="1">
            <a:spLocks noGrp="1"/>
          </p:cNvSpPr>
          <p:nvPr>
            <p:ph type="title"/>
          </p:nvPr>
        </p:nvSpPr>
        <p:spPr>
          <a:xfrm>
            <a:off x="1418298" y="1872433"/>
            <a:ext cx="7357109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dirty="0">
                <a:solidFill>
                  <a:srgbClr val="234F77"/>
                </a:solidFill>
                <a:latin typeface="Tahoma"/>
                <a:cs typeface="Tahoma"/>
              </a:rPr>
              <a:t>Kako</a:t>
            </a:r>
            <a:r>
              <a:rPr sz="2650" spc="-105" dirty="0">
                <a:solidFill>
                  <a:srgbClr val="234F77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234F77"/>
                </a:solidFill>
                <a:latin typeface="Tahoma"/>
                <a:cs typeface="Tahoma"/>
              </a:rPr>
              <a:t>se</a:t>
            </a:r>
            <a:r>
              <a:rPr sz="2650" spc="-90" dirty="0">
                <a:solidFill>
                  <a:srgbClr val="234F77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234F77"/>
                </a:solidFill>
                <a:latin typeface="Tahoma"/>
                <a:cs typeface="Tahoma"/>
              </a:rPr>
              <a:t>događaju</a:t>
            </a:r>
            <a:r>
              <a:rPr sz="2650" spc="-80" dirty="0">
                <a:solidFill>
                  <a:srgbClr val="234F77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234F77"/>
                </a:solidFill>
                <a:latin typeface="Tahoma"/>
                <a:cs typeface="Tahoma"/>
              </a:rPr>
              <a:t>teške</a:t>
            </a:r>
            <a:r>
              <a:rPr sz="2650" spc="-120" dirty="0">
                <a:solidFill>
                  <a:srgbClr val="234F77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234F77"/>
                </a:solidFill>
                <a:latin typeface="Tahoma"/>
                <a:cs typeface="Tahoma"/>
              </a:rPr>
              <a:t>prometne</a:t>
            </a:r>
            <a:r>
              <a:rPr sz="2650" spc="-70" dirty="0">
                <a:solidFill>
                  <a:srgbClr val="234F77"/>
                </a:solidFill>
                <a:latin typeface="Tahoma"/>
                <a:cs typeface="Tahoma"/>
              </a:rPr>
              <a:t> </a:t>
            </a:r>
            <a:r>
              <a:rPr sz="2650" spc="-10" dirty="0">
                <a:solidFill>
                  <a:srgbClr val="234F77"/>
                </a:solidFill>
                <a:latin typeface="Tahoma"/>
                <a:cs typeface="Tahoma"/>
              </a:rPr>
              <a:t>nesreće?</a:t>
            </a:r>
            <a:endParaRPr sz="2650">
              <a:latin typeface="Tahoma"/>
              <a:cs typeface="Tahoma"/>
            </a:endParaRPr>
          </a:p>
        </p:txBody>
      </p:sp>
      <p:grpSp>
        <p:nvGrpSpPr>
          <p:cNvPr id="367" name="object 367"/>
          <p:cNvGrpSpPr/>
          <p:nvPr/>
        </p:nvGrpSpPr>
        <p:grpSpPr>
          <a:xfrm>
            <a:off x="601980" y="2395727"/>
            <a:ext cx="8404860" cy="3456940"/>
            <a:chOff x="601980" y="2395727"/>
            <a:chExt cx="8404860" cy="3456940"/>
          </a:xfrm>
        </p:grpSpPr>
        <p:sp>
          <p:nvSpPr>
            <p:cNvPr id="368" name="object 368"/>
            <p:cNvSpPr/>
            <p:nvPr/>
          </p:nvSpPr>
          <p:spPr>
            <a:xfrm>
              <a:off x="6144768" y="2397251"/>
              <a:ext cx="2845435" cy="2110740"/>
            </a:xfrm>
            <a:custGeom>
              <a:avLst/>
              <a:gdLst/>
              <a:ahLst/>
              <a:cxnLst/>
              <a:rect l="l" t="t" r="r" b="b"/>
              <a:pathLst>
                <a:path w="2845434" h="2110740">
                  <a:moveTo>
                    <a:pt x="113875" y="2052940"/>
                  </a:moveTo>
                  <a:lnTo>
                    <a:pt x="88623" y="2018927"/>
                  </a:lnTo>
                  <a:lnTo>
                    <a:pt x="2819400" y="0"/>
                  </a:lnTo>
                  <a:lnTo>
                    <a:pt x="2845308" y="33528"/>
                  </a:lnTo>
                  <a:lnTo>
                    <a:pt x="113875" y="2052940"/>
                  </a:lnTo>
                  <a:close/>
                </a:path>
                <a:path w="2845434" h="2110740">
                  <a:moveTo>
                    <a:pt x="0" y="2110740"/>
                  </a:moveTo>
                  <a:lnTo>
                    <a:pt x="64008" y="1985772"/>
                  </a:lnTo>
                  <a:lnTo>
                    <a:pt x="88623" y="2018927"/>
                  </a:lnTo>
                  <a:lnTo>
                    <a:pt x="71627" y="2031492"/>
                  </a:lnTo>
                  <a:lnTo>
                    <a:pt x="97535" y="2065020"/>
                  </a:lnTo>
                  <a:lnTo>
                    <a:pt x="122843" y="2065020"/>
                  </a:lnTo>
                  <a:lnTo>
                    <a:pt x="138683" y="2086355"/>
                  </a:lnTo>
                  <a:lnTo>
                    <a:pt x="0" y="2110740"/>
                  </a:lnTo>
                  <a:close/>
                </a:path>
                <a:path w="2845434" h="2110740">
                  <a:moveTo>
                    <a:pt x="97535" y="2065020"/>
                  </a:moveTo>
                  <a:lnTo>
                    <a:pt x="71627" y="2031492"/>
                  </a:lnTo>
                  <a:lnTo>
                    <a:pt x="88623" y="2018927"/>
                  </a:lnTo>
                  <a:lnTo>
                    <a:pt x="113875" y="2052940"/>
                  </a:lnTo>
                  <a:lnTo>
                    <a:pt x="97535" y="2065020"/>
                  </a:lnTo>
                  <a:close/>
                </a:path>
                <a:path w="2845434" h="2110740">
                  <a:moveTo>
                    <a:pt x="122843" y="2065020"/>
                  </a:moveTo>
                  <a:lnTo>
                    <a:pt x="97535" y="2065020"/>
                  </a:lnTo>
                  <a:lnTo>
                    <a:pt x="113875" y="2052940"/>
                  </a:lnTo>
                  <a:lnTo>
                    <a:pt x="122843" y="2065020"/>
                  </a:lnTo>
                  <a:close/>
                </a:path>
              </a:pathLst>
            </a:custGeom>
            <a:solidFill>
              <a:srgbClr val="7ED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51847" y="2753867"/>
              <a:ext cx="5344795" cy="2470785"/>
            </a:xfrm>
            <a:custGeom>
              <a:avLst/>
              <a:gdLst/>
              <a:ahLst/>
              <a:cxnLst/>
              <a:rect l="l" t="t" r="r" b="b"/>
              <a:pathLst>
                <a:path w="5344795" h="2470785">
                  <a:moveTo>
                    <a:pt x="1359420" y="2414016"/>
                  </a:moveTo>
                  <a:lnTo>
                    <a:pt x="1349451" y="2398776"/>
                  </a:lnTo>
                  <a:lnTo>
                    <a:pt x="1333500" y="2374392"/>
                  </a:lnTo>
                  <a:lnTo>
                    <a:pt x="1324051" y="2390610"/>
                  </a:lnTo>
                  <a:lnTo>
                    <a:pt x="1524" y="1648968"/>
                  </a:lnTo>
                  <a:lnTo>
                    <a:pt x="0" y="1653540"/>
                  </a:lnTo>
                  <a:lnTo>
                    <a:pt x="1321282" y="2395347"/>
                  </a:lnTo>
                  <a:lnTo>
                    <a:pt x="1312176" y="2410968"/>
                  </a:lnTo>
                  <a:lnTo>
                    <a:pt x="1359420" y="2414016"/>
                  </a:lnTo>
                  <a:close/>
                </a:path>
                <a:path w="5344795" h="2470785">
                  <a:moveTo>
                    <a:pt x="2846832" y="1235976"/>
                  </a:moveTo>
                  <a:lnTo>
                    <a:pt x="2840126" y="1229880"/>
                  </a:lnTo>
                  <a:lnTo>
                    <a:pt x="2813316" y="1205496"/>
                  </a:lnTo>
                  <a:lnTo>
                    <a:pt x="2808236" y="1221968"/>
                  </a:lnTo>
                  <a:lnTo>
                    <a:pt x="722376" y="650760"/>
                  </a:lnTo>
                  <a:lnTo>
                    <a:pt x="720852" y="655332"/>
                  </a:lnTo>
                  <a:lnTo>
                    <a:pt x="2806395" y="1227975"/>
                  </a:lnTo>
                  <a:lnTo>
                    <a:pt x="2801124" y="1245120"/>
                  </a:lnTo>
                  <a:lnTo>
                    <a:pt x="2846832" y="1235976"/>
                  </a:lnTo>
                  <a:close/>
                </a:path>
                <a:path w="5344795" h="2470785">
                  <a:moveTo>
                    <a:pt x="3415284" y="778764"/>
                  </a:moveTo>
                  <a:lnTo>
                    <a:pt x="3405632" y="766584"/>
                  </a:lnTo>
                  <a:lnTo>
                    <a:pt x="3386328" y="742188"/>
                  </a:lnTo>
                  <a:lnTo>
                    <a:pt x="3378289" y="758964"/>
                  </a:lnTo>
                  <a:lnTo>
                    <a:pt x="1751076" y="0"/>
                  </a:lnTo>
                  <a:lnTo>
                    <a:pt x="1749552" y="6096"/>
                  </a:lnTo>
                  <a:lnTo>
                    <a:pt x="3376206" y="763282"/>
                  </a:lnTo>
                  <a:lnTo>
                    <a:pt x="3368040" y="780288"/>
                  </a:lnTo>
                  <a:lnTo>
                    <a:pt x="3415284" y="778764"/>
                  </a:lnTo>
                  <a:close/>
                </a:path>
                <a:path w="5344795" h="2470785">
                  <a:moveTo>
                    <a:pt x="4767084" y="2465832"/>
                  </a:moveTo>
                  <a:lnTo>
                    <a:pt x="3342983" y="2151900"/>
                  </a:lnTo>
                  <a:lnTo>
                    <a:pt x="3343325" y="2150364"/>
                  </a:lnTo>
                  <a:lnTo>
                    <a:pt x="3346716" y="2135124"/>
                  </a:lnTo>
                  <a:lnTo>
                    <a:pt x="3300996" y="2145792"/>
                  </a:lnTo>
                  <a:lnTo>
                    <a:pt x="3337560" y="2176272"/>
                  </a:lnTo>
                  <a:lnTo>
                    <a:pt x="3341624" y="2158022"/>
                  </a:lnTo>
                  <a:lnTo>
                    <a:pt x="4767084" y="2470404"/>
                  </a:lnTo>
                  <a:lnTo>
                    <a:pt x="4767084" y="2465832"/>
                  </a:lnTo>
                  <a:close/>
                </a:path>
                <a:path w="5344795" h="2470785">
                  <a:moveTo>
                    <a:pt x="4777740" y="2453640"/>
                  </a:moveTo>
                  <a:lnTo>
                    <a:pt x="4071074" y="1634998"/>
                  </a:lnTo>
                  <a:lnTo>
                    <a:pt x="4077551" y="1629156"/>
                  </a:lnTo>
                  <a:lnTo>
                    <a:pt x="4084320" y="1623060"/>
                  </a:lnTo>
                  <a:lnTo>
                    <a:pt x="4041648" y="1604772"/>
                  </a:lnTo>
                  <a:lnTo>
                    <a:pt x="4053840" y="1650492"/>
                  </a:lnTo>
                  <a:lnTo>
                    <a:pt x="4067137" y="1638528"/>
                  </a:lnTo>
                  <a:lnTo>
                    <a:pt x="4774692" y="2456688"/>
                  </a:lnTo>
                  <a:lnTo>
                    <a:pt x="4777740" y="2453640"/>
                  </a:lnTo>
                  <a:close/>
                </a:path>
                <a:path w="5344795" h="2470785">
                  <a:moveTo>
                    <a:pt x="4963680" y="772680"/>
                  </a:moveTo>
                  <a:lnTo>
                    <a:pt x="4960201" y="763536"/>
                  </a:lnTo>
                  <a:lnTo>
                    <a:pt x="4946916" y="728484"/>
                  </a:lnTo>
                  <a:lnTo>
                    <a:pt x="4922532" y="769632"/>
                  </a:lnTo>
                  <a:lnTo>
                    <a:pt x="4940274" y="770940"/>
                  </a:lnTo>
                  <a:lnTo>
                    <a:pt x="4940147" y="772680"/>
                  </a:lnTo>
                  <a:lnTo>
                    <a:pt x="4818900" y="2444508"/>
                  </a:lnTo>
                  <a:lnTo>
                    <a:pt x="4824996" y="2444508"/>
                  </a:lnTo>
                  <a:lnTo>
                    <a:pt x="4946345" y="771385"/>
                  </a:lnTo>
                  <a:lnTo>
                    <a:pt x="4963680" y="772680"/>
                  </a:lnTo>
                  <a:close/>
                </a:path>
                <a:path w="5344795" h="2470785">
                  <a:moveTo>
                    <a:pt x="5344668" y="144780"/>
                  </a:moveTo>
                  <a:lnTo>
                    <a:pt x="5343144" y="140208"/>
                  </a:lnTo>
                  <a:lnTo>
                    <a:pt x="4924234" y="237807"/>
                  </a:lnTo>
                  <a:lnTo>
                    <a:pt x="4919472" y="219456"/>
                  </a:lnTo>
                  <a:lnTo>
                    <a:pt x="4884420" y="249936"/>
                  </a:lnTo>
                  <a:lnTo>
                    <a:pt x="4930140" y="260604"/>
                  </a:lnTo>
                  <a:lnTo>
                    <a:pt x="4925796" y="243840"/>
                  </a:lnTo>
                  <a:lnTo>
                    <a:pt x="4925441" y="242455"/>
                  </a:lnTo>
                  <a:lnTo>
                    <a:pt x="5344668" y="144780"/>
                  </a:lnTo>
                  <a:close/>
                </a:path>
              </a:pathLst>
            </a:custGeom>
            <a:solidFill>
              <a:srgbClr val="008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314443" y="2395727"/>
              <a:ext cx="4692650" cy="3456940"/>
            </a:xfrm>
            <a:custGeom>
              <a:avLst/>
              <a:gdLst/>
              <a:ahLst/>
              <a:cxnLst/>
              <a:rect l="l" t="t" r="r" b="b"/>
              <a:pathLst>
                <a:path w="4692650" h="3456940">
                  <a:moveTo>
                    <a:pt x="114147" y="3400021"/>
                  </a:moveTo>
                  <a:lnTo>
                    <a:pt x="88419" y="3364842"/>
                  </a:lnTo>
                  <a:lnTo>
                    <a:pt x="4666488" y="0"/>
                  </a:lnTo>
                  <a:lnTo>
                    <a:pt x="4692396" y="33528"/>
                  </a:lnTo>
                  <a:lnTo>
                    <a:pt x="114147" y="3400021"/>
                  </a:lnTo>
                  <a:close/>
                </a:path>
                <a:path w="4692650" h="3456940">
                  <a:moveTo>
                    <a:pt x="0" y="3456432"/>
                  </a:moveTo>
                  <a:lnTo>
                    <a:pt x="64008" y="3331464"/>
                  </a:lnTo>
                  <a:lnTo>
                    <a:pt x="88419" y="3364842"/>
                  </a:lnTo>
                  <a:lnTo>
                    <a:pt x="71628" y="3377184"/>
                  </a:lnTo>
                  <a:lnTo>
                    <a:pt x="97536" y="3412236"/>
                  </a:lnTo>
                  <a:lnTo>
                    <a:pt x="123080" y="3412236"/>
                  </a:lnTo>
                  <a:lnTo>
                    <a:pt x="138684" y="3433572"/>
                  </a:lnTo>
                  <a:lnTo>
                    <a:pt x="0" y="3456432"/>
                  </a:lnTo>
                  <a:close/>
                </a:path>
                <a:path w="4692650" h="3456940">
                  <a:moveTo>
                    <a:pt x="97536" y="3412236"/>
                  </a:moveTo>
                  <a:lnTo>
                    <a:pt x="71628" y="3377184"/>
                  </a:lnTo>
                  <a:lnTo>
                    <a:pt x="88419" y="3364842"/>
                  </a:lnTo>
                  <a:lnTo>
                    <a:pt x="114147" y="3400021"/>
                  </a:lnTo>
                  <a:lnTo>
                    <a:pt x="97536" y="3412236"/>
                  </a:lnTo>
                  <a:close/>
                </a:path>
                <a:path w="4692650" h="3456940">
                  <a:moveTo>
                    <a:pt x="123080" y="3412236"/>
                  </a:moveTo>
                  <a:lnTo>
                    <a:pt x="97536" y="3412236"/>
                  </a:lnTo>
                  <a:lnTo>
                    <a:pt x="114147" y="3400021"/>
                  </a:lnTo>
                  <a:lnTo>
                    <a:pt x="123080" y="34122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601980" y="3915156"/>
              <a:ext cx="3054350" cy="736600"/>
            </a:xfrm>
            <a:custGeom>
              <a:avLst/>
              <a:gdLst/>
              <a:ahLst/>
              <a:cxnLst/>
              <a:rect l="l" t="t" r="r" b="b"/>
              <a:pathLst>
                <a:path w="3054350" h="736600">
                  <a:moveTo>
                    <a:pt x="3054095" y="736091"/>
                  </a:moveTo>
                  <a:lnTo>
                    <a:pt x="0" y="736091"/>
                  </a:lnTo>
                  <a:lnTo>
                    <a:pt x="0" y="0"/>
                  </a:lnTo>
                  <a:lnTo>
                    <a:pt x="3054095" y="0"/>
                  </a:lnTo>
                  <a:lnTo>
                    <a:pt x="3054095" y="7360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2" name="object 372"/>
          <p:cNvSpPr txBox="1"/>
          <p:nvPr/>
        </p:nvSpPr>
        <p:spPr>
          <a:xfrm>
            <a:off x="4783345" y="6354577"/>
            <a:ext cx="47428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i="1" dirty="0">
                <a:latin typeface="Arial"/>
                <a:cs typeface="Arial"/>
              </a:rPr>
              <a:t>Model</a:t>
            </a:r>
            <a:r>
              <a:rPr sz="1150" i="1" spc="-5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Švicarskog</a:t>
            </a:r>
            <a:r>
              <a:rPr sz="1150" i="1" spc="5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sira</a:t>
            </a:r>
            <a:r>
              <a:rPr sz="1150" i="1" spc="-20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-</a:t>
            </a:r>
            <a:r>
              <a:rPr sz="1150" i="1" spc="-15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prof.</a:t>
            </a:r>
            <a:r>
              <a:rPr sz="1150" i="1" spc="-20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James Reason</a:t>
            </a:r>
            <a:r>
              <a:rPr sz="1150" i="1" spc="-5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(Sveučilište</a:t>
            </a:r>
            <a:r>
              <a:rPr sz="1150" i="1" spc="-10" dirty="0">
                <a:latin typeface="Arial"/>
                <a:cs typeface="Arial"/>
              </a:rPr>
              <a:t> </a:t>
            </a:r>
            <a:r>
              <a:rPr sz="1150" i="1" dirty="0">
                <a:latin typeface="Arial"/>
                <a:cs typeface="Arial"/>
              </a:rPr>
              <a:t>u</a:t>
            </a:r>
            <a:r>
              <a:rPr sz="1150" i="1" spc="-10" dirty="0">
                <a:latin typeface="Arial"/>
                <a:cs typeface="Arial"/>
              </a:rPr>
              <a:t> Manchesteru)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638013" y="3125249"/>
            <a:ext cx="5023485" cy="1500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90040" marR="5080">
              <a:lnSpc>
                <a:spcPct val="102800"/>
              </a:lnSpc>
              <a:spcBef>
                <a:spcPts val="90"/>
              </a:spcBef>
            </a:pPr>
            <a:r>
              <a:rPr sz="1450" dirty="0">
                <a:latin typeface="Arial"/>
                <a:cs typeface="Arial"/>
              </a:rPr>
              <a:t>Okolina</a:t>
            </a:r>
            <a:r>
              <a:rPr sz="1450" spc="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nema</a:t>
            </a:r>
            <a:r>
              <a:rPr sz="1450" spc="7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biciklističke</a:t>
            </a:r>
            <a:r>
              <a:rPr sz="1450" spc="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staze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</a:t>
            </a:r>
            <a:r>
              <a:rPr sz="1450" spc="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biciklist </a:t>
            </a:r>
            <a:r>
              <a:rPr sz="1450" dirty="0">
                <a:latin typeface="Arial"/>
                <a:cs typeface="Arial"/>
              </a:rPr>
              <a:t>je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bio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na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cesti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450">
              <a:latin typeface="Arial"/>
              <a:cs typeface="Arial"/>
            </a:endParaRPr>
          </a:p>
          <a:p>
            <a:pPr marL="12700" marR="2264410">
              <a:lnSpc>
                <a:spcPct val="102400"/>
              </a:lnSpc>
            </a:pPr>
            <a:r>
              <a:rPr sz="1450" dirty="0">
                <a:latin typeface="Arial"/>
                <a:cs typeface="Arial"/>
              </a:rPr>
              <a:t>Sekundarna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zaštita</a:t>
            </a:r>
            <a:r>
              <a:rPr sz="1450" spc="6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-</a:t>
            </a:r>
            <a:r>
              <a:rPr sz="1450" spc="8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biciklist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nije </a:t>
            </a:r>
            <a:r>
              <a:rPr sz="1450" dirty="0">
                <a:latin typeface="Arial"/>
                <a:cs typeface="Arial"/>
              </a:rPr>
              <a:t>bio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dobro</a:t>
            </a:r>
            <a:r>
              <a:rPr sz="1450" spc="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educiran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</a:t>
            </a:r>
            <a:r>
              <a:rPr sz="1450" spc="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nije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imao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je </a:t>
            </a:r>
            <a:r>
              <a:rPr sz="1450" spc="-10" dirty="0">
                <a:latin typeface="Arial"/>
                <a:cs typeface="Arial"/>
              </a:rPr>
              <a:t>kacigu</a:t>
            </a:r>
            <a:endParaRPr sz="1450">
              <a:latin typeface="Arial"/>
              <a:cs typeface="Arial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3451859" y="4404359"/>
            <a:ext cx="1359535" cy="765175"/>
          </a:xfrm>
          <a:custGeom>
            <a:avLst/>
            <a:gdLst/>
            <a:ahLst/>
            <a:cxnLst/>
            <a:rect l="l" t="t" r="r" b="b"/>
            <a:pathLst>
              <a:path w="1359535" h="765175">
                <a:moveTo>
                  <a:pt x="1321281" y="746370"/>
                </a:moveTo>
                <a:lnTo>
                  <a:pt x="0" y="4572"/>
                </a:lnTo>
                <a:lnTo>
                  <a:pt x="1524" y="0"/>
                </a:lnTo>
                <a:lnTo>
                  <a:pt x="1324040" y="741640"/>
                </a:lnTo>
                <a:lnTo>
                  <a:pt x="1321281" y="746370"/>
                </a:lnTo>
                <a:close/>
              </a:path>
              <a:path w="1359535" h="765175">
                <a:moveTo>
                  <a:pt x="1349443" y="749808"/>
                </a:moveTo>
                <a:lnTo>
                  <a:pt x="1327404" y="749808"/>
                </a:lnTo>
                <a:lnTo>
                  <a:pt x="1330452" y="745236"/>
                </a:lnTo>
                <a:lnTo>
                  <a:pt x="1324040" y="741640"/>
                </a:lnTo>
                <a:lnTo>
                  <a:pt x="1333500" y="725424"/>
                </a:lnTo>
                <a:lnTo>
                  <a:pt x="1349443" y="749808"/>
                </a:lnTo>
                <a:close/>
              </a:path>
              <a:path w="1359535" h="765175">
                <a:moveTo>
                  <a:pt x="1327404" y="749808"/>
                </a:moveTo>
                <a:lnTo>
                  <a:pt x="1321281" y="746370"/>
                </a:lnTo>
                <a:lnTo>
                  <a:pt x="1324040" y="741640"/>
                </a:lnTo>
                <a:lnTo>
                  <a:pt x="1330452" y="745236"/>
                </a:lnTo>
                <a:lnTo>
                  <a:pt x="1327404" y="749808"/>
                </a:lnTo>
                <a:close/>
              </a:path>
              <a:path w="1359535" h="765175">
                <a:moveTo>
                  <a:pt x="1359408" y="765048"/>
                </a:moveTo>
                <a:lnTo>
                  <a:pt x="1312164" y="762000"/>
                </a:lnTo>
                <a:lnTo>
                  <a:pt x="1321281" y="746370"/>
                </a:lnTo>
                <a:lnTo>
                  <a:pt x="1327404" y="749808"/>
                </a:lnTo>
                <a:lnTo>
                  <a:pt x="1349443" y="749808"/>
                </a:lnTo>
                <a:lnTo>
                  <a:pt x="1359408" y="7650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5571" y="2104096"/>
            <a:ext cx="9237980" cy="6953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00025" marR="5080" indent="-187960">
              <a:lnSpc>
                <a:spcPts val="2500"/>
              </a:lnSpc>
              <a:spcBef>
                <a:spcPts val="415"/>
              </a:spcBef>
              <a:buFont typeface="Arial"/>
              <a:buChar char="•"/>
              <a:tabLst>
                <a:tab pos="201295" algn="l"/>
              </a:tabLst>
            </a:pPr>
            <a:r>
              <a:rPr sz="2300" dirty="0">
                <a:latin typeface="Calibri"/>
                <a:cs typeface="Calibri"/>
              </a:rPr>
              <a:t>Suvremena</a:t>
            </a:r>
            <a:r>
              <a:rPr sz="2300" spc="1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strategija</a:t>
            </a:r>
            <a:r>
              <a:rPr sz="2300" spc="1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sigurnosti</a:t>
            </a:r>
            <a:r>
              <a:rPr sz="2300" spc="1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cestovnog</a:t>
            </a:r>
            <a:r>
              <a:rPr sz="2300" spc="114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prometa</a:t>
            </a:r>
            <a:r>
              <a:rPr sz="2300" spc="10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-</a:t>
            </a:r>
            <a:r>
              <a:rPr sz="2300" spc="1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„Pristup</a:t>
            </a:r>
            <a:r>
              <a:rPr sz="2300" b="1" spc="1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temeljen</a:t>
            </a:r>
            <a:r>
              <a:rPr sz="2300" b="1" spc="105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na 	</a:t>
            </a:r>
            <a:r>
              <a:rPr sz="2300" b="1" dirty="0">
                <a:latin typeface="Calibri"/>
                <a:cs typeface="Calibri"/>
              </a:rPr>
              <a:t>sigurnosti</a:t>
            </a:r>
            <a:r>
              <a:rPr sz="2300" b="1" spc="-8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sustava“</a:t>
            </a:r>
            <a:r>
              <a:rPr sz="2300" b="1" spc="-8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(eng.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Safe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System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Approach)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6617" y="2908322"/>
            <a:ext cx="3707401" cy="37347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60814" y="6391177"/>
            <a:ext cx="278066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dirty="0">
                <a:latin typeface="Calibri"/>
                <a:cs typeface="Calibri"/>
              </a:rPr>
              <a:t>Izvor:</a:t>
            </a:r>
            <a:r>
              <a:rPr sz="1300" i="1" spc="2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U.S.</a:t>
            </a:r>
            <a:r>
              <a:rPr sz="1300" i="1" spc="1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Department</a:t>
            </a:r>
            <a:r>
              <a:rPr sz="1300" i="1" spc="-1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of</a:t>
            </a:r>
            <a:r>
              <a:rPr sz="1300" i="1" spc="40" dirty="0">
                <a:latin typeface="Calibri"/>
                <a:cs typeface="Calibri"/>
              </a:rPr>
              <a:t> </a:t>
            </a:r>
            <a:r>
              <a:rPr sz="1300" i="1" spc="-10" dirty="0">
                <a:latin typeface="Calibri"/>
                <a:cs typeface="Calibri"/>
              </a:rPr>
              <a:t>Transportation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0349" y="2117836"/>
            <a:ext cx="374713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dirty="0">
                <a:solidFill>
                  <a:srgbClr val="234F77"/>
                </a:solidFill>
                <a:latin typeface="Tahoma"/>
                <a:cs typeface="Tahoma"/>
              </a:rPr>
              <a:t>5E</a:t>
            </a:r>
            <a:r>
              <a:rPr sz="2650" spc="-100" dirty="0">
                <a:solidFill>
                  <a:srgbClr val="234F77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234F77"/>
                </a:solidFill>
                <a:latin typeface="Tahoma"/>
                <a:cs typeface="Tahoma"/>
              </a:rPr>
              <a:t>sigurnosti</a:t>
            </a:r>
            <a:r>
              <a:rPr sz="2650" spc="-95" dirty="0">
                <a:solidFill>
                  <a:srgbClr val="234F77"/>
                </a:solidFill>
                <a:latin typeface="Tahoma"/>
                <a:cs typeface="Tahoma"/>
              </a:rPr>
              <a:t> </a:t>
            </a:r>
            <a:r>
              <a:rPr sz="2650" spc="-10" dirty="0">
                <a:solidFill>
                  <a:srgbClr val="234F77"/>
                </a:solidFill>
                <a:latin typeface="Tahoma"/>
                <a:cs typeface="Tahoma"/>
              </a:rPr>
              <a:t>prometa</a:t>
            </a:r>
            <a:endParaRPr sz="26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426" y="2940788"/>
            <a:ext cx="931146" cy="6652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87499" y="3053559"/>
            <a:ext cx="3434079" cy="2768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14"/>
              </a:spcBef>
            </a:pPr>
            <a:r>
              <a:rPr sz="2300" dirty="0">
                <a:latin typeface="Calibri"/>
                <a:cs typeface="Calibri"/>
              </a:rPr>
              <a:t>Edukacija</a:t>
            </a:r>
            <a:r>
              <a:rPr sz="2300" spc="-100" dirty="0">
                <a:latin typeface="Calibri"/>
                <a:cs typeface="Calibri"/>
              </a:rPr>
              <a:t> </a:t>
            </a:r>
            <a:r>
              <a:rPr sz="2300" i="1" spc="-10" dirty="0">
                <a:latin typeface="Calibri"/>
                <a:cs typeface="Calibri"/>
              </a:rPr>
              <a:t>(Education)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2300">
              <a:latin typeface="Calibri"/>
              <a:cs typeface="Calibri"/>
            </a:endParaRPr>
          </a:p>
          <a:p>
            <a:pPr marL="179705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Inženjerstvo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i="1" spc="-10" dirty="0">
                <a:latin typeface="Calibri"/>
                <a:cs typeface="Calibri"/>
              </a:rPr>
              <a:t>(Engineering)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Zakonodastvo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i="1" spc="-10" dirty="0">
                <a:latin typeface="Calibri"/>
                <a:cs typeface="Calibri"/>
              </a:rPr>
              <a:t>(Enforcement)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197" y="4072128"/>
            <a:ext cx="798021" cy="7982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987" y="5301996"/>
            <a:ext cx="690371" cy="8107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4603" y="3377184"/>
            <a:ext cx="851916" cy="8107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34979" y="3390344"/>
            <a:ext cx="2953385" cy="160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Hitna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službe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i="1" spc="-10" dirty="0">
                <a:latin typeface="Calibri"/>
                <a:cs typeface="Calibri"/>
              </a:rPr>
              <a:t>(Emergency response)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3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Evaluacija</a:t>
            </a:r>
            <a:r>
              <a:rPr sz="2300" spc="-120" dirty="0">
                <a:latin typeface="Calibri"/>
                <a:cs typeface="Calibri"/>
              </a:rPr>
              <a:t> </a:t>
            </a:r>
            <a:r>
              <a:rPr sz="2300" i="1" spc="-10" dirty="0">
                <a:latin typeface="Calibri"/>
                <a:cs typeface="Calibri"/>
              </a:rPr>
              <a:t>(Evaluation)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9823" y="4611624"/>
            <a:ext cx="1063481" cy="810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575560"/>
            <a:ext cx="6534912" cy="40980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4852" y="1907543"/>
            <a:ext cx="857440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006075"/>
                </a:solidFill>
              </a:rPr>
              <a:t>3)</a:t>
            </a:r>
            <a:r>
              <a:rPr sz="3350" spc="-95" dirty="0">
                <a:solidFill>
                  <a:srgbClr val="006075"/>
                </a:solidFill>
              </a:rPr>
              <a:t> </a:t>
            </a:r>
            <a:r>
              <a:rPr sz="3350" dirty="0">
                <a:solidFill>
                  <a:srgbClr val="006075"/>
                </a:solidFill>
              </a:rPr>
              <a:t>Zašto</a:t>
            </a:r>
            <a:r>
              <a:rPr sz="3350" spc="-105" dirty="0">
                <a:solidFill>
                  <a:srgbClr val="006075"/>
                </a:solidFill>
              </a:rPr>
              <a:t> </a:t>
            </a:r>
            <a:r>
              <a:rPr sz="3350" dirty="0">
                <a:solidFill>
                  <a:srgbClr val="006075"/>
                </a:solidFill>
              </a:rPr>
              <a:t>je</a:t>
            </a:r>
            <a:r>
              <a:rPr sz="3350" spc="-70" dirty="0">
                <a:solidFill>
                  <a:srgbClr val="006075"/>
                </a:solidFill>
              </a:rPr>
              <a:t> </a:t>
            </a:r>
            <a:r>
              <a:rPr sz="3350" dirty="0">
                <a:solidFill>
                  <a:srgbClr val="006075"/>
                </a:solidFill>
              </a:rPr>
              <a:t>važno</a:t>
            </a:r>
            <a:r>
              <a:rPr sz="3350" spc="-80" dirty="0">
                <a:solidFill>
                  <a:srgbClr val="006075"/>
                </a:solidFill>
              </a:rPr>
              <a:t> </a:t>
            </a:r>
            <a:r>
              <a:rPr sz="3350" dirty="0">
                <a:solidFill>
                  <a:srgbClr val="006075"/>
                </a:solidFill>
              </a:rPr>
              <a:t>poučavati</a:t>
            </a:r>
            <a:r>
              <a:rPr sz="3350" spc="-70" dirty="0">
                <a:solidFill>
                  <a:srgbClr val="006075"/>
                </a:solidFill>
              </a:rPr>
              <a:t> </a:t>
            </a:r>
            <a:r>
              <a:rPr sz="3350" dirty="0">
                <a:solidFill>
                  <a:srgbClr val="006075"/>
                </a:solidFill>
              </a:rPr>
              <a:t>prometnu</a:t>
            </a:r>
            <a:r>
              <a:rPr sz="3350" spc="-110" dirty="0">
                <a:solidFill>
                  <a:srgbClr val="006075"/>
                </a:solidFill>
              </a:rPr>
              <a:t> </a:t>
            </a:r>
            <a:r>
              <a:rPr sz="3350" spc="-10" dirty="0">
                <a:solidFill>
                  <a:srgbClr val="006075"/>
                </a:solidFill>
              </a:rPr>
              <a:t>sigurnost?</a:t>
            </a:r>
            <a:endParaRPr sz="3350"/>
          </a:p>
        </p:txBody>
      </p:sp>
      <p:sp>
        <p:nvSpPr>
          <p:cNvPr id="5" name="object 5"/>
          <p:cNvSpPr txBox="1"/>
          <p:nvPr/>
        </p:nvSpPr>
        <p:spPr>
          <a:xfrm>
            <a:off x="109232" y="2766552"/>
            <a:ext cx="2747645" cy="157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400"/>
              </a:lnSpc>
              <a:spcBef>
                <a:spcPts val="95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Sigurno</a:t>
            </a:r>
            <a:r>
              <a:rPr sz="2300" b="1" spc="20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ponašanje</a:t>
            </a:r>
            <a:r>
              <a:rPr sz="2300" b="1" spc="21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300" b="1" spc="-50" dirty="0">
                <a:solidFill>
                  <a:srgbClr val="FF0000"/>
                </a:solidFill>
                <a:latin typeface="Calibri"/>
                <a:cs typeface="Calibri"/>
              </a:rPr>
              <a:t>u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prometu</a:t>
            </a:r>
            <a:r>
              <a:rPr sz="2300" b="1" spc="4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jedna</a:t>
            </a:r>
            <a:r>
              <a:rPr sz="2300" b="1" spc="3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je</a:t>
            </a:r>
            <a:r>
              <a:rPr sz="2300" b="1" spc="4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od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ključnih</a:t>
            </a:r>
            <a:r>
              <a:rPr sz="2300" b="1" spc="57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vještina</a:t>
            </a:r>
            <a:r>
              <a:rPr sz="2300" b="1" spc="55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za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život!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198" y="2457197"/>
            <a:ext cx="3057525" cy="157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400"/>
              </a:lnSpc>
              <a:spcBef>
                <a:spcPts val="95"/>
              </a:spcBef>
            </a:pPr>
            <a:r>
              <a:rPr sz="2300" dirty="0">
                <a:solidFill>
                  <a:srgbClr val="FF0000"/>
                </a:solidFill>
              </a:rPr>
              <a:t>Uz</a:t>
            </a:r>
            <a:r>
              <a:rPr sz="2300" spc="560" dirty="0">
                <a:solidFill>
                  <a:srgbClr val="FF0000"/>
                </a:solidFill>
              </a:rPr>
              <a:t>   </a:t>
            </a:r>
            <a:r>
              <a:rPr sz="2300" dirty="0">
                <a:solidFill>
                  <a:srgbClr val="FF0000"/>
                </a:solidFill>
              </a:rPr>
              <a:t>edukaciju</a:t>
            </a:r>
            <a:r>
              <a:rPr sz="2300" spc="555" dirty="0">
                <a:solidFill>
                  <a:srgbClr val="FF0000"/>
                </a:solidFill>
              </a:rPr>
              <a:t>   </a:t>
            </a:r>
            <a:r>
              <a:rPr sz="2300" spc="-10" dirty="0">
                <a:solidFill>
                  <a:srgbClr val="FF0000"/>
                </a:solidFill>
              </a:rPr>
              <a:t>djece, </a:t>
            </a:r>
            <a:r>
              <a:rPr sz="2300" dirty="0">
                <a:solidFill>
                  <a:srgbClr val="FF0000"/>
                </a:solidFill>
              </a:rPr>
              <a:t>ključna</a:t>
            </a:r>
            <a:r>
              <a:rPr sz="2300" spc="95" dirty="0">
                <a:solidFill>
                  <a:srgbClr val="FF0000"/>
                </a:solidFill>
              </a:rPr>
              <a:t>  </a:t>
            </a:r>
            <a:r>
              <a:rPr sz="2300" dirty="0">
                <a:solidFill>
                  <a:srgbClr val="FF0000"/>
                </a:solidFill>
              </a:rPr>
              <a:t>je</a:t>
            </a:r>
            <a:r>
              <a:rPr sz="2300" spc="95" dirty="0">
                <a:solidFill>
                  <a:srgbClr val="FF0000"/>
                </a:solidFill>
              </a:rPr>
              <a:t>  </a:t>
            </a:r>
            <a:r>
              <a:rPr sz="2300" dirty="0">
                <a:solidFill>
                  <a:srgbClr val="FF0000"/>
                </a:solidFill>
              </a:rPr>
              <a:t>i</a:t>
            </a:r>
            <a:r>
              <a:rPr sz="2300" spc="95" dirty="0">
                <a:solidFill>
                  <a:srgbClr val="FF0000"/>
                </a:solidFill>
              </a:rPr>
              <a:t>  </a:t>
            </a:r>
            <a:r>
              <a:rPr sz="2300" dirty="0">
                <a:solidFill>
                  <a:srgbClr val="FF0000"/>
                </a:solidFill>
              </a:rPr>
              <a:t>edukacija</a:t>
            </a:r>
            <a:r>
              <a:rPr sz="2300" spc="95" dirty="0">
                <a:solidFill>
                  <a:srgbClr val="FF0000"/>
                </a:solidFill>
              </a:rPr>
              <a:t>  </a:t>
            </a:r>
            <a:r>
              <a:rPr sz="2300" spc="-50" dirty="0">
                <a:solidFill>
                  <a:srgbClr val="FF0000"/>
                </a:solidFill>
              </a:rPr>
              <a:t>i </a:t>
            </a:r>
            <a:r>
              <a:rPr sz="2300" dirty="0">
                <a:solidFill>
                  <a:srgbClr val="FF0000"/>
                </a:solidFill>
              </a:rPr>
              <a:t>osvješćivanje</a:t>
            </a:r>
            <a:r>
              <a:rPr sz="2300" spc="90" dirty="0">
                <a:solidFill>
                  <a:srgbClr val="FF0000"/>
                </a:solidFill>
              </a:rPr>
              <a:t>  </a:t>
            </a:r>
            <a:r>
              <a:rPr sz="2300" dirty="0">
                <a:solidFill>
                  <a:srgbClr val="FF0000"/>
                </a:solidFill>
              </a:rPr>
              <a:t>roditelja</a:t>
            </a:r>
            <a:r>
              <a:rPr sz="2300" spc="75" dirty="0">
                <a:solidFill>
                  <a:srgbClr val="FF0000"/>
                </a:solidFill>
              </a:rPr>
              <a:t>  </a:t>
            </a:r>
            <a:r>
              <a:rPr sz="2300" spc="-50" dirty="0">
                <a:solidFill>
                  <a:srgbClr val="FF0000"/>
                </a:solidFill>
              </a:rPr>
              <a:t>i </a:t>
            </a:r>
            <a:r>
              <a:rPr sz="2300" spc="-10" dirty="0">
                <a:solidFill>
                  <a:srgbClr val="FF0000"/>
                </a:solidFill>
              </a:rPr>
              <a:t>obitelji!</a:t>
            </a:r>
            <a:endParaRPr sz="2300"/>
          </a:p>
        </p:txBody>
      </p:sp>
      <p:grpSp>
        <p:nvGrpSpPr>
          <p:cNvPr id="4" name="object 4"/>
          <p:cNvGrpSpPr/>
          <p:nvPr/>
        </p:nvGrpSpPr>
        <p:grpSpPr>
          <a:xfrm>
            <a:off x="3774947" y="2002536"/>
            <a:ext cx="4775200" cy="4642485"/>
            <a:chOff x="3774947" y="2002536"/>
            <a:chExt cx="4775200" cy="46424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947" y="2002536"/>
              <a:ext cx="4774691" cy="46421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54367" y="5239512"/>
              <a:ext cx="204470" cy="447040"/>
            </a:xfrm>
            <a:custGeom>
              <a:avLst/>
              <a:gdLst/>
              <a:ahLst/>
              <a:cxnLst/>
              <a:rect l="l" t="t" r="r" b="b"/>
              <a:pathLst>
                <a:path w="204470" h="447039">
                  <a:moveTo>
                    <a:pt x="0" y="0"/>
                  </a:moveTo>
                  <a:lnTo>
                    <a:pt x="204216" y="0"/>
                  </a:lnTo>
                  <a:lnTo>
                    <a:pt x="204216" y="446532"/>
                  </a:lnTo>
                  <a:lnTo>
                    <a:pt x="0" y="446532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0" y="1145466"/>
            <a:ext cx="9477052" cy="790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10" y="1951716"/>
            <a:ext cx="9184640" cy="6953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415"/>
              </a:spcBef>
              <a:tabLst>
                <a:tab pos="1438910" algn="l"/>
                <a:tab pos="1689100" algn="l"/>
                <a:tab pos="2776855" algn="l"/>
                <a:tab pos="3212465" algn="l"/>
                <a:tab pos="4989195" algn="l"/>
                <a:tab pos="6353810" algn="l"/>
                <a:tab pos="7671434" algn="l"/>
                <a:tab pos="8006715" algn="l"/>
              </a:tabLst>
            </a:pP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Motivacija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5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važnost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25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unaprjeđenja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prometne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edukacije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5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osnovnim školama: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884" y="2746248"/>
            <a:ext cx="3009900" cy="1805939"/>
          </a:xfrm>
          <a:prstGeom prst="rect">
            <a:avLst/>
          </a:prstGeom>
          <a:solidFill>
            <a:srgbClr val="ED7C3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500">
              <a:latin typeface="Times New Roman"/>
              <a:cs typeface="Times New Roman"/>
            </a:endParaRPr>
          </a:p>
          <a:p>
            <a:pPr marL="45529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Povećanje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sigurnosti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djece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5011" y="2746248"/>
            <a:ext cx="3009900" cy="1805939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500">
              <a:latin typeface="Times New Roman"/>
              <a:cs typeface="Times New Roman"/>
            </a:endParaRPr>
          </a:p>
          <a:p>
            <a:pPr marL="1095375" marR="257175" indent="-833755">
              <a:lnSpc>
                <a:spcPts val="1689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Izgradnja</a:t>
            </a:r>
            <a:r>
              <a:rPr sz="1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temelja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odgovorno ponašanje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5140" y="2746248"/>
            <a:ext cx="3009900" cy="1805939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1500">
              <a:latin typeface="Times New Roman"/>
              <a:cs typeface="Times New Roman"/>
            </a:endParaRPr>
          </a:p>
          <a:p>
            <a:pPr marL="34226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Integracija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praktičnih</a:t>
            </a:r>
            <a:r>
              <a:rPr sz="1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vještina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884" y="4852415"/>
            <a:ext cx="3009900" cy="1805939"/>
          </a:xfrm>
          <a:prstGeom prst="rect">
            <a:avLst/>
          </a:prstGeom>
          <a:solidFill>
            <a:srgbClr val="5B9AD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5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Suradnja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škole,</a:t>
            </a:r>
            <a:r>
              <a:rPr sz="1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obitelji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zajednice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5011" y="4852415"/>
            <a:ext cx="3009900" cy="1805939"/>
          </a:xfrm>
          <a:prstGeom prst="rect">
            <a:avLst/>
          </a:prstGeom>
          <a:solidFill>
            <a:srgbClr val="70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500">
              <a:latin typeface="Times New Roman"/>
              <a:cs typeface="Times New Roman"/>
            </a:endParaRPr>
          </a:p>
          <a:p>
            <a:pPr marL="1022350" marR="243840" indent="-771525">
              <a:lnSpc>
                <a:spcPts val="1689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Integracija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drugim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područjima obrazovanje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5140" y="4852415"/>
            <a:ext cx="3009900" cy="1805939"/>
          </a:xfrm>
          <a:prstGeom prst="rect">
            <a:avLst/>
          </a:prstGeom>
          <a:solidFill>
            <a:srgbClr val="ED7C3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500">
              <a:latin typeface="Times New Roman"/>
              <a:cs typeface="Times New Roman"/>
            </a:endParaRPr>
          </a:p>
          <a:p>
            <a:pPr marL="932180" marR="107314" indent="-820419">
              <a:lnSpc>
                <a:spcPts val="1689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Prilagodba</a:t>
            </a: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suvremenim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izazovima</a:t>
            </a: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tehnologijama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883</Words>
  <Application>Microsoft Office PowerPoint</Application>
  <PresentationFormat>Prilagođeno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Theme</vt:lpstr>
      <vt:lpstr>PowerPointova prezentacija</vt:lpstr>
      <vt:lpstr>1) UVOD</vt:lpstr>
      <vt:lpstr>2) HOLISTIČKI PRISTUP PROMETNOJ SIGURNOSTI</vt:lpstr>
      <vt:lpstr>Kako se događaju teške prometne nesreće?</vt:lpstr>
      <vt:lpstr>PowerPointova prezentacija</vt:lpstr>
      <vt:lpstr>5E sigurnosti prometa</vt:lpstr>
      <vt:lpstr>3) Zašto je važno poučavati prometnu sigurnost?</vt:lpstr>
      <vt:lpstr>Uz   edukaciju   djece, ključna  je  i  edukacija  i osvješćivanje  roditelja  i obitelji!</vt:lpstr>
      <vt:lpstr>Motivacija i važnost za unaprjeđenja prometne edukacije u osnovnim školama:</vt:lpstr>
      <vt:lpstr>PowerPointova prezentacija</vt:lpstr>
      <vt:lpstr>Edukacija o ponašanju u prometu dugoročno pozitivno oblikuje društvo!</vt:lpstr>
      <vt:lpstr>4) Primjeri edukativnih programa iz europskih zemalja</vt:lpstr>
      <vt:lpstr>Finska</vt:lpstr>
      <vt:lpstr>Finska</vt:lpstr>
      <vt:lpstr>Belgija</vt:lpstr>
      <vt:lpstr>Belgija</vt:lpstr>
      <vt:lpstr>Norveška</vt:lpstr>
      <vt:lpstr>Norveška</vt:lpstr>
      <vt:lpstr>5) 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KOORDINATORI VODICE i ZG.pptx</dc:title>
  <dc:creator>Lana Racic</dc:creator>
  <cp:lastModifiedBy>Mario</cp:lastModifiedBy>
  <cp:revision>5</cp:revision>
  <dcterms:created xsi:type="dcterms:W3CDTF">2025-02-26T12:17:18Z</dcterms:created>
  <dcterms:modified xsi:type="dcterms:W3CDTF">2025-06-02T10:19:18Z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LastSaved">
    <vt:filetime>2025-02-26T00:00:00Z</vt:filetime>
  </property>
  <property fmtid="{D5CDD505-2E9C-101B-9397-08002B2CF9AE}" pid="4" name="Producer">
    <vt:lpwstr>Microsoft: Print To PDF</vt:lpwstr>
  </property>
</Properties>
</file>