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89" r:id="rId19"/>
    <p:sldId id="274" r:id="rId20"/>
    <p:sldId id="275" r:id="rId21"/>
    <p:sldId id="290" r:id="rId22"/>
    <p:sldId id="276" r:id="rId23"/>
    <p:sldId id="277" r:id="rId24"/>
    <p:sldId id="278" r:id="rId25"/>
    <p:sldId id="279" r:id="rId26"/>
    <p:sldId id="280" r:id="rId27"/>
    <p:sldId id="291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92" r:id="rId37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720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r-HR"/>
              <a:t>Uredite stil naslova matrice</a:t>
            </a:r>
            <a:endParaRPr lang="en-US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Uredite stil podnaslova matrice</a:t>
            </a:r>
            <a:endParaRPr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D4658-342C-4B94-9963-F4C62CFEEAC3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1983A-9A27-4B7C-B53D-0A3B0BE40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6436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D4658-342C-4B94-9963-F4C62CFEEAC3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1983A-9A27-4B7C-B53D-0A3B0BE40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4754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r-HR"/>
              <a:t>Uredite stil naslova matrice</a:t>
            </a:r>
            <a:endParaRPr lang="en-US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D4658-342C-4B94-9963-F4C62CFEEAC3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1983A-9A27-4B7C-B53D-0A3B0BE40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1103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D4658-342C-4B94-9963-F4C62CFEEAC3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1983A-9A27-4B7C-B53D-0A3B0BE40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91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r-HR"/>
              <a:t>Uredite stil naslova matrice</a:t>
            </a:r>
            <a:endParaRPr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D4658-342C-4B94-9963-F4C62CFEEAC3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1983A-9A27-4B7C-B53D-0A3B0BE40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4659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D4658-342C-4B94-9963-F4C62CFEEAC3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1983A-9A27-4B7C-B53D-0A3B0BE40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937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/>
              <a:t>Uredite stil naslova matrice</a:t>
            </a:r>
            <a:endParaRPr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D4658-342C-4B94-9963-F4C62CFEEAC3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1983A-9A27-4B7C-B53D-0A3B0BE40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399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D4658-342C-4B94-9963-F4C62CFEEAC3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1983A-9A27-4B7C-B53D-0A3B0BE40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852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D4658-342C-4B94-9963-F4C62CFEEAC3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1983A-9A27-4B7C-B53D-0A3B0BE40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8288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/>
              <a:t>Uredite stil naslova matrice</a:t>
            </a:r>
            <a:endParaRPr lang="en-US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D4658-342C-4B94-9963-F4C62CFEEAC3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1983A-9A27-4B7C-B53D-0A3B0BE40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6778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/>
              <a:t>Uredite stil naslova matrice</a:t>
            </a:r>
            <a:endParaRPr lang="en-US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D4658-342C-4B94-9963-F4C62CFEEAC3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1983A-9A27-4B7C-B53D-0A3B0BE40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2656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Uredite stil naslova matrice</a:t>
            </a:r>
            <a:endParaRPr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D4658-342C-4B94-9963-F4C62CFEEAC3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E1983A-9A27-4B7C-B53D-0A3B0BE40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853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Screenshot (1)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05" t="5837" r="3544"/>
          <a:stretch/>
        </p:blipFill>
        <p:spPr>
          <a:xfrm>
            <a:off x="22185" y="283580"/>
            <a:ext cx="9161756" cy="6553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08027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Screenshot (10)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8" t="7412" r="5759" b="2477"/>
          <a:stretch/>
        </p:blipFill>
        <p:spPr>
          <a:xfrm>
            <a:off x="914400" y="609600"/>
            <a:ext cx="7700059" cy="54962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80113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Screenshot (11)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1" t="8986" r="4936" b="2799"/>
          <a:stretch/>
        </p:blipFill>
        <p:spPr>
          <a:xfrm>
            <a:off x="533400" y="185865"/>
            <a:ext cx="8159187" cy="56709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625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Screenshot (12)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1" t="8537" r="4810" b="2349"/>
          <a:stretch/>
        </p:blipFill>
        <p:spPr>
          <a:xfrm>
            <a:off x="533400" y="153174"/>
            <a:ext cx="8170762" cy="57267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31965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Screenshot (13)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24" t="8762" r="4809" b="2573"/>
          <a:stretch/>
        </p:blipFill>
        <p:spPr>
          <a:xfrm>
            <a:off x="645313" y="228600"/>
            <a:ext cx="8058850" cy="56397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61702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Screenshot (14)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64" t="9213" r="4937" b="2348"/>
          <a:stretch/>
        </p:blipFill>
        <p:spPr>
          <a:xfrm>
            <a:off x="609600" y="287308"/>
            <a:ext cx="8082987" cy="55926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08843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Screenshot (15)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92" t="7863" r="5443" b="2799"/>
          <a:stretch/>
        </p:blipFill>
        <p:spPr>
          <a:xfrm>
            <a:off x="838200" y="350909"/>
            <a:ext cx="7808089" cy="55058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6185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Screenshot (16)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98" t="8313" r="4937" b="3699"/>
          <a:stretch/>
        </p:blipFill>
        <p:spPr>
          <a:xfrm>
            <a:off x="397397" y="762000"/>
            <a:ext cx="8311587" cy="57723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28009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Screenshot (18)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18" t="7412" r="4684" b="2573"/>
          <a:stretch/>
        </p:blipFill>
        <p:spPr>
          <a:xfrm>
            <a:off x="380999" y="457200"/>
            <a:ext cx="8334737" cy="58695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08977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73DC1B6A-9132-D397-AEC1-DF4BA8C135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88" y="852131"/>
            <a:ext cx="8963025" cy="51537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200658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Screenshot (19)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1" t="7187" r="4810" b="4599"/>
          <a:stretch/>
        </p:blipFill>
        <p:spPr>
          <a:xfrm>
            <a:off x="762000" y="685800"/>
            <a:ext cx="7942162" cy="55103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80433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Screenshot (2)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64" t="9437" r="4683" b="2798"/>
          <a:stretch/>
        </p:blipFill>
        <p:spPr>
          <a:xfrm>
            <a:off x="381000" y="381000"/>
            <a:ext cx="8464061" cy="5791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64702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Screenshot (20)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64" t="7412" r="4556" b="3024"/>
          <a:stretch/>
        </p:blipFill>
        <p:spPr>
          <a:xfrm>
            <a:off x="645289" y="533400"/>
            <a:ext cx="8117711" cy="56582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68510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64A15D1F-B6A0-1162-7C66-168E72B8AE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88" y="762501"/>
            <a:ext cx="8963025" cy="53329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293521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Screenshot (21)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64" t="8087" r="4936" b="6400"/>
          <a:stretch/>
        </p:blipFill>
        <p:spPr>
          <a:xfrm>
            <a:off x="609600" y="517322"/>
            <a:ext cx="8068519" cy="53979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35585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Screenshot (22)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18" t="7862" r="4937" b="5049"/>
          <a:stretch/>
        </p:blipFill>
        <p:spPr>
          <a:xfrm>
            <a:off x="533400" y="609600"/>
            <a:ext cx="8159187" cy="55788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84105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Screenshot (23)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44" t="7636" r="4557" b="3474"/>
          <a:stretch/>
        </p:blipFill>
        <p:spPr>
          <a:xfrm>
            <a:off x="656863" y="609600"/>
            <a:ext cx="8041511" cy="55922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17066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Screenshot (24)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44" t="8537" r="4810" b="2799"/>
          <a:stretch/>
        </p:blipFill>
        <p:spPr>
          <a:xfrm>
            <a:off x="152400" y="533400"/>
            <a:ext cx="8551763" cy="5952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89812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Screenshot (25)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38" t="9437" r="4431" b="1899"/>
          <a:stretch/>
        </p:blipFill>
        <p:spPr>
          <a:xfrm>
            <a:off x="536294" y="609600"/>
            <a:ext cx="8205486" cy="56421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3130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4BB216B4-55CC-1A41-6C94-6C45047191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88" y="728889"/>
            <a:ext cx="8963025" cy="54002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421569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Screenshot (26)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64" t="8988" r="5189" b="2799"/>
          <a:stretch/>
        </p:blipFill>
        <p:spPr>
          <a:xfrm>
            <a:off x="685800" y="327487"/>
            <a:ext cx="7983638" cy="55293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3117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Screenshot (27)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44" t="8088" r="4684" b="4599"/>
          <a:stretch/>
        </p:blipFill>
        <p:spPr>
          <a:xfrm>
            <a:off x="685800" y="269280"/>
            <a:ext cx="8029937" cy="54949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04509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Screenshot (3)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24" t="8537" r="4430" b="3024"/>
          <a:stretch/>
        </p:blipFill>
        <p:spPr>
          <a:xfrm>
            <a:off x="304799" y="533400"/>
            <a:ext cx="8434087" cy="58561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54558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Screenshot (28)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11" t="8313" r="4431" b="2348"/>
          <a:stretch/>
        </p:blipFill>
        <p:spPr>
          <a:xfrm>
            <a:off x="609600" y="257420"/>
            <a:ext cx="8129286" cy="56225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7497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Screenshot (29)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64" t="8312" r="4683" b="2124"/>
          <a:stretch/>
        </p:blipFill>
        <p:spPr>
          <a:xfrm>
            <a:off x="714662" y="304800"/>
            <a:ext cx="8001075" cy="55867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53466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Screenshot (30)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18" t="8087" r="4937" b="2349"/>
          <a:stretch/>
        </p:blipFill>
        <p:spPr>
          <a:xfrm>
            <a:off x="655760" y="228600"/>
            <a:ext cx="8036827" cy="56513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87951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Screenshot (31)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18" t="8087" r="4684" b="2799"/>
          <a:stretch/>
        </p:blipFill>
        <p:spPr>
          <a:xfrm>
            <a:off x="685800" y="258454"/>
            <a:ext cx="8029937" cy="55983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63786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Screenshot (32)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18" t="8763" r="4684" b="2798"/>
          <a:stretch/>
        </p:blipFill>
        <p:spPr>
          <a:xfrm>
            <a:off x="533400" y="195421"/>
            <a:ext cx="8182337" cy="56613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2423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Screenshot (33)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18" t="8313" r="4430" b="2574"/>
          <a:stretch/>
        </p:blipFill>
        <p:spPr>
          <a:xfrm>
            <a:off x="518932" y="457200"/>
            <a:ext cx="8205486" cy="57006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20115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BA810D89-A6E6-333B-0C54-97FE0A4F59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88" y="874538"/>
            <a:ext cx="8963025" cy="51089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724909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Screenshot (4)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1" t="8312" r="5316" b="3024"/>
          <a:stretch/>
        </p:blipFill>
        <p:spPr>
          <a:xfrm>
            <a:off x="355475" y="457200"/>
            <a:ext cx="8454787" cy="59379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50292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Screenshot (5)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64" t="8087" r="5190" b="2574"/>
          <a:stretch/>
        </p:blipFill>
        <p:spPr>
          <a:xfrm>
            <a:off x="228600" y="228600"/>
            <a:ext cx="8583759" cy="60207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91238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Screenshot (6)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24" t="9887" r="4683" b="3024"/>
          <a:stretch/>
        </p:blipFill>
        <p:spPr>
          <a:xfrm>
            <a:off x="745603" y="609600"/>
            <a:ext cx="7953737" cy="54576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95662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Screenshot (7)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91" t="8801" r="5064" b="2348"/>
          <a:stretch/>
        </p:blipFill>
        <p:spPr>
          <a:xfrm>
            <a:off x="685800" y="609600"/>
            <a:ext cx="7712744" cy="5380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768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Screenshot (8)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38" t="7188" r="4684" b="2123"/>
          <a:stretch/>
        </p:blipFill>
        <p:spPr>
          <a:xfrm>
            <a:off x="838200" y="533400"/>
            <a:ext cx="7725137" cy="54522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57259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Screenshot (9)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17" t="8086" r="5191" b="2124"/>
          <a:stretch/>
        </p:blipFill>
        <p:spPr>
          <a:xfrm>
            <a:off x="772429" y="304800"/>
            <a:ext cx="7897009" cy="55867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690863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</TotalTime>
  <Words>0</Words>
  <Application>Microsoft Office PowerPoint</Application>
  <PresentationFormat>Prikaz na zaslonu (4:3)</PresentationFormat>
  <Paragraphs>0</Paragraphs>
  <Slides>36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2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36</vt:i4>
      </vt:variant>
    </vt:vector>
  </HeadingPairs>
  <TitlesOfParts>
    <vt:vector size="39" baseType="lpstr">
      <vt:lpstr>Arial</vt:lpstr>
      <vt:lpstr>Calibri</vt:lpstr>
      <vt:lpstr>Tema sustava Office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Album s fotografijama</dc:title>
  <dc:creator>Ucitelj</dc:creator>
  <cp:lastModifiedBy>Jelena Orošnjak</cp:lastModifiedBy>
  <cp:revision>6</cp:revision>
  <dcterms:created xsi:type="dcterms:W3CDTF">2026-01-06T14:17:23Z</dcterms:created>
  <dcterms:modified xsi:type="dcterms:W3CDTF">2026-01-08T15:46:08Z</dcterms:modified>
</cp:coreProperties>
</file>